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0" r:id="rId2"/>
    <p:sldId id="27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3399"/>
    <a:srgbClr val="008000"/>
    <a:srgbClr val="FFCCCC"/>
    <a:srgbClr val="006600"/>
    <a:srgbClr val="99CCFF"/>
    <a:srgbClr val="0000FF"/>
    <a:srgbClr val="CCECFF"/>
    <a:srgbClr val="CC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58" y="3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グループ化 168"/>
          <p:cNvGrpSpPr/>
          <p:nvPr/>
        </p:nvGrpSpPr>
        <p:grpSpPr>
          <a:xfrm>
            <a:off x="4184164" y="818710"/>
            <a:ext cx="1575175" cy="1575175"/>
            <a:chOff x="4184164" y="818710"/>
            <a:chExt cx="1575175" cy="1575175"/>
          </a:xfrm>
        </p:grpSpPr>
        <p:sp>
          <p:nvSpPr>
            <p:cNvPr id="1030" name="ドーナツ 1029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4" name="グループ化 193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195" name="片側の 2 つの角を切り取った四角形 194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ローチャート : 記憶データ 196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ローチャート : 記憶データ 197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片側の 2 つの角を切り取った四角形 199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片側の 2 つの角を切り取った四角形 200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5765384" y="818710"/>
            <a:ext cx="1860855" cy="1575175"/>
            <a:chOff x="5765384" y="818710"/>
            <a:chExt cx="1860855" cy="1575175"/>
          </a:xfrm>
        </p:grpSpPr>
        <p:sp>
          <p:nvSpPr>
            <p:cNvPr id="242" name="ドーナツ 241"/>
            <p:cNvSpPr/>
            <p:nvPr/>
          </p:nvSpPr>
          <p:spPr bwMode="auto">
            <a:xfrm>
              <a:off x="60510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039" name="グループ化 1038"/>
            <p:cNvGrpSpPr/>
            <p:nvPr/>
          </p:nvGrpSpPr>
          <p:grpSpPr>
            <a:xfrm>
              <a:off x="5765384" y="938631"/>
              <a:ext cx="1490319" cy="1423237"/>
              <a:chOff x="3117725" y="2979561"/>
              <a:chExt cx="1847436" cy="1764279"/>
            </a:xfrm>
          </p:grpSpPr>
          <p:sp>
            <p:nvSpPr>
              <p:cNvPr id="208" name="AutoShape 104"/>
              <p:cNvSpPr>
                <a:spLocks noChangeArrowheads="1"/>
              </p:cNvSpPr>
              <p:nvPr/>
            </p:nvSpPr>
            <p:spPr bwMode="auto">
              <a:xfrm>
                <a:off x="4395127" y="3352400"/>
                <a:ext cx="404813" cy="8112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AutoShape 106"/>
              <p:cNvSpPr>
                <a:spLocks noChangeArrowheads="1"/>
              </p:cNvSpPr>
              <p:nvPr/>
            </p:nvSpPr>
            <p:spPr bwMode="auto">
              <a:xfrm rot="1800000">
                <a:off x="4380838" y="3941165"/>
                <a:ext cx="179389" cy="49530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AutoShape 112"/>
              <p:cNvSpPr>
                <a:spLocks noChangeArrowheads="1"/>
              </p:cNvSpPr>
              <p:nvPr/>
            </p:nvSpPr>
            <p:spPr bwMode="auto">
              <a:xfrm rot="20161995">
                <a:off x="4653901" y="3963790"/>
                <a:ext cx="179389" cy="49530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" name="AutoShape 114"/>
              <p:cNvSpPr>
                <a:spLocks noChangeArrowheads="1"/>
              </p:cNvSpPr>
              <p:nvPr/>
            </p:nvSpPr>
            <p:spPr bwMode="auto">
              <a:xfrm rot="19800000">
                <a:off x="4709452" y="3487338"/>
                <a:ext cx="179388" cy="58578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" name="AutoShape 117"/>
              <p:cNvSpPr>
                <a:spLocks noChangeArrowheads="1"/>
              </p:cNvSpPr>
              <p:nvPr/>
            </p:nvSpPr>
            <p:spPr bwMode="auto">
              <a:xfrm>
                <a:off x="4395127" y="3352400"/>
                <a:ext cx="404813" cy="8112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" name="Group 118"/>
              <p:cNvGrpSpPr>
                <a:grpSpLocks/>
              </p:cNvGrpSpPr>
              <p:nvPr/>
            </p:nvGrpSpPr>
            <p:grpSpPr bwMode="auto">
              <a:xfrm rot="1800000">
                <a:off x="4299165" y="3937995"/>
                <a:ext cx="249238" cy="803275"/>
                <a:chOff x="937" y="2614"/>
                <a:chExt cx="157" cy="506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4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2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4150598" y="3637257"/>
                <a:ext cx="168275" cy="44608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9" name="Group 125"/>
              <p:cNvGrpSpPr>
                <a:grpSpLocks/>
              </p:cNvGrpSpPr>
              <p:nvPr/>
            </p:nvGrpSpPr>
            <p:grpSpPr bwMode="auto">
              <a:xfrm rot="20161995">
                <a:off x="4714336" y="3935802"/>
                <a:ext cx="250825" cy="808038"/>
                <a:chOff x="937" y="2614"/>
                <a:chExt cx="158" cy="50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0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0" name="AutoShape 128"/>
              <p:cNvSpPr>
                <a:spLocks noChangeArrowheads="1"/>
              </p:cNvSpPr>
              <p:nvPr/>
            </p:nvSpPr>
            <p:spPr bwMode="auto">
              <a:xfrm rot="19800000">
                <a:off x="4709452" y="3487338"/>
                <a:ext cx="179388" cy="58578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Oval 129"/>
              <p:cNvSpPr>
                <a:spLocks noChangeArrowheads="1"/>
              </p:cNvSpPr>
              <p:nvPr/>
            </p:nvSpPr>
            <p:spPr bwMode="auto">
              <a:xfrm>
                <a:off x="4329382" y="2993480"/>
                <a:ext cx="404813" cy="40481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4324841" y="3431028"/>
                <a:ext cx="168275" cy="44608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" name="フリーフォーム 1033"/>
              <p:cNvSpPr/>
              <p:nvPr/>
            </p:nvSpPr>
            <p:spPr bwMode="auto">
              <a:xfrm>
                <a:off x="3117725" y="4015670"/>
                <a:ext cx="847090" cy="676910"/>
              </a:xfrm>
              <a:custGeom>
                <a:avLst/>
                <a:gdLst>
                  <a:gd name="connsiteX0" fmla="*/ 767080 w 767080"/>
                  <a:gd name="connsiteY0" fmla="*/ 147320 h 665480"/>
                  <a:gd name="connsiteX1" fmla="*/ 670560 w 767080"/>
                  <a:gd name="connsiteY1" fmla="*/ 665480 h 665480"/>
                  <a:gd name="connsiteX2" fmla="*/ 0 w 767080"/>
                  <a:gd name="connsiteY2" fmla="*/ 665480 h 665480"/>
                  <a:gd name="connsiteX3" fmla="*/ 594360 w 767080"/>
                  <a:gd name="connsiteY3" fmla="*/ 0 h 665480"/>
                  <a:gd name="connsiteX4" fmla="*/ 767080 w 767080"/>
                  <a:gd name="connsiteY4" fmla="*/ 147320 h 665480"/>
                  <a:gd name="connsiteX0" fmla="*/ 767080 w 767080"/>
                  <a:gd name="connsiteY0" fmla="*/ 158750 h 676910"/>
                  <a:gd name="connsiteX1" fmla="*/ 670560 w 767080"/>
                  <a:gd name="connsiteY1" fmla="*/ 676910 h 676910"/>
                  <a:gd name="connsiteX2" fmla="*/ 0 w 767080"/>
                  <a:gd name="connsiteY2" fmla="*/ 676910 h 676910"/>
                  <a:gd name="connsiteX3" fmla="*/ 609600 w 767080"/>
                  <a:gd name="connsiteY3" fmla="*/ 0 h 676910"/>
                  <a:gd name="connsiteX4" fmla="*/ 767080 w 767080"/>
                  <a:gd name="connsiteY4" fmla="*/ 158750 h 676910"/>
                  <a:gd name="connsiteX0" fmla="*/ 847090 w 847090"/>
                  <a:gd name="connsiteY0" fmla="*/ 158750 h 676910"/>
                  <a:gd name="connsiteX1" fmla="*/ 750570 w 847090"/>
                  <a:gd name="connsiteY1" fmla="*/ 676910 h 676910"/>
                  <a:gd name="connsiteX2" fmla="*/ 0 w 847090"/>
                  <a:gd name="connsiteY2" fmla="*/ 676910 h 676910"/>
                  <a:gd name="connsiteX3" fmla="*/ 689610 w 847090"/>
                  <a:gd name="connsiteY3" fmla="*/ 0 h 676910"/>
                  <a:gd name="connsiteX4" fmla="*/ 847090 w 847090"/>
                  <a:gd name="connsiteY4" fmla="*/ 158750 h 67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7090" h="676910">
                    <a:moveTo>
                      <a:pt x="847090" y="158750"/>
                    </a:moveTo>
                    <a:lnTo>
                      <a:pt x="750570" y="676910"/>
                    </a:lnTo>
                    <a:lnTo>
                      <a:pt x="0" y="676910"/>
                    </a:lnTo>
                    <a:lnTo>
                      <a:pt x="689610" y="0"/>
                    </a:lnTo>
                    <a:lnTo>
                      <a:pt x="847090" y="15875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8" name="グループ化 1037"/>
              <p:cNvGrpSpPr/>
              <p:nvPr/>
            </p:nvGrpSpPr>
            <p:grpSpPr>
              <a:xfrm rot="20654997">
                <a:off x="4189165" y="2979561"/>
                <a:ext cx="497966" cy="151586"/>
                <a:chOff x="5457329" y="2993480"/>
                <a:chExt cx="530786" cy="151586"/>
              </a:xfrm>
            </p:grpSpPr>
            <p:sp>
              <p:nvSpPr>
                <p:cNvPr id="1036" name="片側の 2 つの角を切り取った四角形 1035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片側の 2 つの角を切り取った四角形 253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0" name="グループ化 1039"/>
            <p:cNvGrpSpPr/>
            <p:nvPr/>
          </p:nvGrpSpPr>
          <p:grpSpPr>
            <a:xfrm rot="21358765">
              <a:off x="6357717" y="1642294"/>
              <a:ext cx="255276" cy="247995"/>
              <a:chOff x="6357717" y="1642294"/>
              <a:chExt cx="255276" cy="247995"/>
            </a:xfrm>
          </p:grpSpPr>
          <p:sp>
            <p:nvSpPr>
              <p:cNvPr id="259" name="正方形/長方形 258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片側の 2 つの角を切り取った四角形 259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7" name="グループ化 1046"/>
          <p:cNvGrpSpPr/>
          <p:nvPr/>
        </p:nvGrpSpPr>
        <p:grpSpPr>
          <a:xfrm>
            <a:off x="7903104" y="818710"/>
            <a:ext cx="1575179" cy="1575175"/>
            <a:chOff x="7903104" y="818710"/>
            <a:chExt cx="1575179" cy="1575175"/>
          </a:xfrm>
        </p:grpSpPr>
        <p:grpSp>
          <p:nvGrpSpPr>
            <p:cNvPr id="1046" name="グループ化 1045"/>
            <p:cNvGrpSpPr/>
            <p:nvPr/>
          </p:nvGrpSpPr>
          <p:grpSpPr>
            <a:xfrm>
              <a:off x="8111088" y="1057537"/>
              <a:ext cx="1192156" cy="1256494"/>
              <a:chOff x="2877676" y="3377821"/>
              <a:chExt cx="1809270" cy="1906913"/>
            </a:xfrm>
          </p:grpSpPr>
          <p:grpSp>
            <p:nvGrpSpPr>
              <p:cNvPr id="1045" name="グループ化 1044"/>
              <p:cNvGrpSpPr/>
              <p:nvPr/>
            </p:nvGrpSpPr>
            <p:grpSpPr>
              <a:xfrm>
                <a:off x="2877676" y="3377821"/>
                <a:ext cx="576460" cy="1454154"/>
                <a:chOff x="6171843" y="3787182"/>
                <a:chExt cx="576460" cy="1454154"/>
              </a:xfrm>
            </p:grpSpPr>
            <p:grpSp>
              <p:nvGrpSpPr>
                <p:cNvPr id="351" name="グループ化 350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  <a:solidFill>
                  <a:schemeClr val="bg1"/>
                </a:solidFill>
              </p:grpSpPr>
              <p:sp>
                <p:nvSpPr>
                  <p:cNvPr id="360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1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2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3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4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5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6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374" name="グループ化 373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</p:grpSpPr>
              <p:sp>
                <p:nvSpPr>
                  <p:cNvPr id="375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6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7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8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9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0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1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383" name="グループ化 382"/>
              <p:cNvGrpSpPr/>
              <p:nvPr/>
            </p:nvGrpSpPr>
            <p:grpSpPr>
              <a:xfrm>
                <a:off x="3494790" y="3377821"/>
                <a:ext cx="576460" cy="1454154"/>
                <a:chOff x="6171843" y="3787182"/>
                <a:chExt cx="576460" cy="1454154"/>
              </a:xfrm>
            </p:grpSpPr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  <a:solidFill>
                  <a:schemeClr val="bg1"/>
                </a:solidFill>
              </p:grpSpPr>
              <p:sp>
                <p:nvSpPr>
                  <p:cNvPr id="39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4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5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6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7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8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9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</p:grpSpPr>
              <p:sp>
                <p:nvSpPr>
                  <p:cNvPr id="386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7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8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9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0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1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2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400" name="グループ化 399"/>
              <p:cNvGrpSpPr/>
              <p:nvPr/>
            </p:nvGrpSpPr>
            <p:grpSpPr>
              <a:xfrm>
                <a:off x="4110486" y="3377821"/>
                <a:ext cx="576460" cy="1454154"/>
                <a:chOff x="6171843" y="3787182"/>
                <a:chExt cx="576460" cy="1454154"/>
              </a:xfrm>
            </p:grpSpPr>
            <p:grpSp>
              <p:nvGrpSpPr>
                <p:cNvPr id="401" name="グループ化 400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  <a:solidFill>
                  <a:schemeClr val="bg1"/>
                </a:solidFill>
              </p:grpSpPr>
              <p:sp>
                <p:nvSpPr>
                  <p:cNvPr id="410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1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2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3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4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5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6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</p:grpSpPr>
              <p:sp>
                <p:nvSpPr>
                  <p:cNvPr id="40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4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5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6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7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8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9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417" name="グループ化 416"/>
              <p:cNvGrpSpPr/>
              <p:nvPr/>
            </p:nvGrpSpPr>
            <p:grpSpPr>
              <a:xfrm>
                <a:off x="3152296" y="3830580"/>
                <a:ext cx="576460" cy="1454154"/>
                <a:chOff x="6171843" y="3787182"/>
                <a:chExt cx="576460" cy="1454154"/>
              </a:xfrm>
            </p:grpSpPr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  <a:solidFill>
                  <a:schemeClr val="bg1"/>
                </a:solidFill>
              </p:grpSpPr>
              <p:sp>
                <p:nvSpPr>
                  <p:cNvPr id="427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8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9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0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1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2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3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</p:grpSpPr>
              <p:sp>
                <p:nvSpPr>
                  <p:cNvPr id="420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1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2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3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4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5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6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434" name="グループ化 433"/>
              <p:cNvGrpSpPr/>
              <p:nvPr/>
            </p:nvGrpSpPr>
            <p:grpSpPr>
              <a:xfrm>
                <a:off x="3767992" y="3830580"/>
                <a:ext cx="576460" cy="1454154"/>
                <a:chOff x="6171843" y="3787182"/>
                <a:chExt cx="576460" cy="1454154"/>
              </a:xfrm>
            </p:grpSpPr>
            <p:grpSp>
              <p:nvGrpSpPr>
                <p:cNvPr id="435" name="グループ化 434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  <a:solidFill>
                  <a:schemeClr val="bg1"/>
                </a:solidFill>
              </p:grpSpPr>
              <p:sp>
                <p:nvSpPr>
                  <p:cNvPr id="444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5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6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7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8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9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0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grpFill/>
                  <a:ln w="57150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436" name="グループ化 435"/>
                <p:cNvGrpSpPr/>
                <p:nvPr/>
              </p:nvGrpSpPr>
              <p:grpSpPr>
                <a:xfrm>
                  <a:off x="6171843" y="3787182"/>
                  <a:ext cx="576460" cy="1454154"/>
                  <a:chOff x="4448175" y="2060575"/>
                  <a:chExt cx="1512888" cy="3816350"/>
                </a:xfrm>
              </p:grpSpPr>
              <p:sp>
                <p:nvSpPr>
                  <p:cNvPr id="437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060575"/>
                    <a:ext cx="792162" cy="79216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8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2852738"/>
                    <a:ext cx="7921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9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48175" y="2997200"/>
                    <a:ext cx="314325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0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5664200" y="2997200"/>
                    <a:ext cx="296863" cy="14398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1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85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2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5240338" y="4005263"/>
                    <a:ext cx="360362" cy="18716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3" name="AutoShape 8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08538" y="2492375"/>
                    <a:ext cx="792162" cy="1512888"/>
                  </a:xfrm>
                  <a:prstGeom prst="roundRect">
                    <a:avLst>
                      <a:gd name="adj" fmla="val 21144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algn="ctr">
                        <a:solidFill>
                          <a:srgbClr val="3366FF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sp>
          <p:nvSpPr>
            <p:cNvPr id="452" name="禁止 451"/>
            <p:cNvSpPr/>
            <p:nvPr/>
          </p:nvSpPr>
          <p:spPr bwMode="auto">
            <a:xfrm>
              <a:off x="7903104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2" name="グループ化 171"/>
          <p:cNvGrpSpPr/>
          <p:nvPr/>
        </p:nvGrpSpPr>
        <p:grpSpPr>
          <a:xfrm>
            <a:off x="6064831" y="2807705"/>
            <a:ext cx="1575179" cy="1575175"/>
            <a:chOff x="6064831" y="2807705"/>
            <a:chExt cx="1575179" cy="1575175"/>
          </a:xfrm>
        </p:grpSpPr>
        <p:grpSp>
          <p:nvGrpSpPr>
            <p:cNvPr id="603" name="グループ化 602"/>
            <p:cNvGrpSpPr/>
            <p:nvPr/>
          </p:nvGrpSpPr>
          <p:grpSpPr>
            <a:xfrm>
              <a:off x="6189285" y="2991684"/>
              <a:ext cx="1341208" cy="1171139"/>
              <a:chOff x="497504" y="2353643"/>
              <a:chExt cx="2565286" cy="2240000"/>
            </a:xfrm>
          </p:grpSpPr>
          <p:grpSp>
            <p:nvGrpSpPr>
              <p:cNvPr id="604" name="グループ化 603"/>
              <p:cNvGrpSpPr/>
              <p:nvPr/>
            </p:nvGrpSpPr>
            <p:grpSpPr>
              <a:xfrm>
                <a:off x="1802650" y="2468424"/>
                <a:ext cx="1260140" cy="1905680"/>
                <a:chOff x="4907995" y="2468424"/>
                <a:chExt cx="1260140" cy="1905680"/>
              </a:xfrm>
            </p:grpSpPr>
            <p:sp>
              <p:nvSpPr>
                <p:cNvPr id="620" name="1 つの角を丸めた四角形 619"/>
                <p:cNvSpPr/>
                <p:nvPr/>
              </p:nvSpPr>
              <p:spPr bwMode="auto">
                <a:xfrm rot="16200000">
                  <a:off x="5102242" y="291955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1 つの角を丸めた四角形 620"/>
                <p:cNvSpPr/>
                <p:nvPr/>
              </p:nvSpPr>
              <p:spPr bwMode="auto">
                <a:xfrm rot="16200000">
                  <a:off x="5360418" y="2962708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1 つの角を丸めた四角形 621"/>
                <p:cNvSpPr/>
                <p:nvPr/>
              </p:nvSpPr>
              <p:spPr bwMode="auto">
                <a:xfrm rot="16200000">
                  <a:off x="4910367" y="276095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1 つの角を丸めた四角形 622"/>
                <p:cNvSpPr/>
                <p:nvPr/>
              </p:nvSpPr>
              <p:spPr bwMode="auto">
                <a:xfrm rot="16200000">
                  <a:off x="4795483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1 つの角を丸めた四角形 623"/>
                <p:cNvSpPr/>
                <p:nvPr/>
              </p:nvSpPr>
              <p:spPr bwMode="auto">
                <a:xfrm rot="16200000">
                  <a:off x="5212383" y="313831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1 つの角を丸めた四角形 624"/>
                <p:cNvSpPr/>
                <p:nvPr/>
              </p:nvSpPr>
              <p:spPr bwMode="auto">
                <a:xfrm rot="16200000">
                  <a:off x="5470559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1 つの角を丸めた四角形 625"/>
                <p:cNvSpPr/>
                <p:nvPr/>
              </p:nvSpPr>
              <p:spPr bwMode="auto">
                <a:xfrm rot="16200000">
                  <a:off x="5020508" y="2979720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台形 626"/>
                <p:cNvSpPr/>
                <p:nvPr/>
              </p:nvSpPr>
              <p:spPr bwMode="auto">
                <a:xfrm flipV="1">
                  <a:off x="4907995" y="3338989"/>
                  <a:ext cx="1260140" cy="1035115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/>
              <p:cNvGrpSpPr/>
              <p:nvPr/>
            </p:nvGrpSpPr>
            <p:grpSpPr>
              <a:xfrm>
                <a:off x="497504" y="2353643"/>
                <a:ext cx="1350150" cy="2020462"/>
                <a:chOff x="2297705" y="2353643"/>
                <a:chExt cx="1350150" cy="2020462"/>
              </a:xfrm>
            </p:grpSpPr>
            <p:sp>
              <p:nvSpPr>
                <p:cNvPr id="614" name="正方形/長方形 613"/>
                <p:cNvSpPr/>
                <p:nvPr/>
              </p:nvSpPr>
              <p:spPr bwMode="auto">
                <a:xfrm rot="20700000">
                  <a:off x="2493407" y="2353643"/>
                  <a:ext cx="135015" cy="130514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台形 614"/>
                <p:cNvSpPr/>
                <p:nvPr/>
              </p:nvSpPr>
              <p:spPr bwMode="auto">
                <a:xfrm flipV="1">
                  <a:off x="2342711" y="2933945"/>
                  <a:ext cx="1260140" cy="1440160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片側の 2 つの角を丸めた四角形 615"/>
                <p:cNvSpPr/>
                <p:nvPr/>
              </p:nvSpPr>
              <p:spPr bwMode="auto">
                <a:xfrm>
                  <a:off x="2297705" y="2843935"/>
                  <a:ext cx="1350150" cy="90010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3053872" y="2969024"/>
                  <a:ext cx="289333" cy="1365234"/>
                  <a:chOff x="2791746" y="2969024"/>
                  <a:chExt cx="551460" cy="1365234"/>
                </a:xfrm>
              </p:grpSpPr>
              <p:sp>
                <p:nvSpPr>
                  <p:cNvPr id="618" name="大波 617"/>
                  <p:cNvSpPr/>
                  <p:nvPr/>
                </p:nvSpPr>
                <p:spPr bwMode="auto">
                  <a:xfrm rot="5400000">
                    <a:off x="2515923" y="3506975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大波 618"/>
                  <p:cNvSpPr/>
                  <p:nvPr/>
                </p:nvSpPr>
                <p:spPr bwMode="auto">
                  <a:xfrm rot="5400000">
                    <a:off x="2253795" y="3506976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6" name="グループ化 605"/>
              <p:cNvGrpSpPr/>
              <p:nvPr/>
            </p:nvGrpSpPr>
            <p:grpSpPr>
              <a:xfrm>
                <a:off x="1127574" y="3699804"/>
                <a:ext cx="1698526" cy="893839"/>
                <a:chOff x="4107721" y="3298209"/>
                <a:chExt cx="1698526" cy="893839"/>
              </a:xfrm>
            </p:grpSpPr>
            <p:sp>
              <p:nvSpPr>
                <p:cNvPr id="607" name="片側の 2 つの角を丸めた四角形 606"/>
                <p:cNvSpPr/>
                <p:nvPr/>
              </p:nvSpPr>
              <p:spPr bwMode="auto">
                <a:xfrm rot="10800000">
                  <a:off x="4232917" y="3877606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爆発 2 607"/>
                <p:cNvSpPr/>
                <p:nvPr/>
              </p:nvSpPr>
              <p:spPr bwMode="auto">
                <a:xfrm rot="1441897">
                  <a:off x="5047600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爆発 2 608"/>
                <p:cNvSpPr/>
                <p:nvPr/>
              </p:nvSpPr>
              <p:spPr bwMode="auto">
                <a:xfrm rot="175034">
                  <a:off x="4107721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爆発 2 609"/>
                <p:cNvSpPr/>
                <p:nvPr/>
              </p:nvSpPr>
              <p:spPr bwMode="auto">
                <a:xfrm rot="664015">
                  <a:off x="4564982" y="3614000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角丸四角形 610"/>
                <p:cNvSpPr/>
                <p:nvPr/>
              </p:nvSpPr>
              <p:spPr bwMode="auto">
                <a:xfrm>
                  <a:off x="4291732" y="3612651"/>
                  <a:ext cx="1305145" cy="1802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角丸四角形 611"/>
                <p:cNvSpPr/>
                <p:nvPr/>
              </p:nvSpPr>
              <p:spPr bwMode="auto">
                <a:xfrm>
                  <a:off x="4232917" y="3737921"/>
                  <a:ext cx="142277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片側の 2 つの角を丸めた四角形 612"/>
                <p:cNvSpPr/>
                <p:nvPr/>
              </p:nvSpPr>
              <p:spPr bwMode="auto">
                <a:xfrm>
                  <a:off x="4232920" y="3298209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8" name="禁止 627"/>
            <p:cNvSpPr/>
            <p:nvPr/>
          </p:nvSpPr>
          <p:spPr bwMode="auto">
            <a:xfrm>
              <a:off x="6064831" y="2807705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7914550" y="2798930"/>
            <a:ext cx="1575175" cy="1575175"/>
            <a:chOff x="7914550" y="2798930"/>
            <a:chExt cx="1575175" cy="1575175"/>
          </a:xfrm>
        </p:grpSpPr>
        <p:grpSp>
          <p:nvGrpSpPr>
            <p:cNvPr id="662" name="グループ化 661"/>
            <p:cNvGrpSpPr/>
            <p:nvPr/>
          </p:nvGrpSpPr>
          <p:grpSpPr>
            <a:xfrm>
              <a:off x="8058725" y="2991684"/>
              <a:ext cx="1341208" cy="1171139"/>
              <a:chOff x="497504" y="2353643"/>
              <a:chExt cx="2565286" cy="2240000"/>
            </a:xfrm>
          </p:grpSpPr>
          <p:grpSp>
            <p:nvGrpSpPr>
              <p:cNvPr id="664" name="グループ化 663"/>
              <p:cNvGrpSpPr/>
              <p:nvPr/>
            </p:nvGrpSpPr>
            <p:grpSpPr>
              <a:xfrm>
                <a:off x="1802650" y="2468424"/>
                <a:ext cx="1260140" cy="1905680"/>
                <a:chOff x="4907995" y="2468424"/>
                <a:chExt cx="1260140" cy="1905680"/>
              </a:xfrm>
            </p:grpSpPr>
            <p:sp>
              <p:nvSpPr>
                <p:cNvPr id="680" name="1 つの角を丸めた四角形 679"/>
                <p:cNvSpPr/>
                <p:nvPr/>
              </p:nvSpPr>
              <p:spPr bwMode="auto">
                <a:xfrm rot="16200000">
                  <a:off x="5102242" y="291955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1 つの角を丸めた四角形 680"/>
                <p:cNvSpPr/>
                <p:nvPr/>
              </p:nvSpPr>
              <p:spPr bwMode="auto">
                <a:xfrm rot="16200000">
                  <a:off x="5360418" y="2962708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1 つの角を丸めた四角形 681"/>
                <p:cNvSpPr/>
                <p:nvPr/>
              </p:nvSpPr>
              <p:spPr bwMode="auto">
                <a:xfrm rot="16200000">
                  <a:off x="4910367" y="276095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1 つの角を丸めた四角形 682"/>
                <p:cNvSpPr/>
                <p:nvPr/>
              </p:nvSpPr>
              <p:spPr bwMode="auto">
                <a:xfrm rot="16200000">
                  <a:off x="4795483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1 つの角を丸めた四角形 683"/>
                <p:cNvSpPr/>
                <p:nvPr/>
              </p:nvSpPr>
              <p:spPr bwMode="auto">
                <a:xfrm rot="16200000">
                  <a:off x="5212383" y="3138316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1 つの角を丸めた四角形 684"/>
                <p:cNvSpPr/>
                <p:nvPr/>
              </p:nvSpPr>
              <p:spPr bwMode="auto">
                <a:xfrm rot="16200000">
                  <a:off x="5470559" y="3181472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1 つの角を丸めた四角形 685"/>
                <p:cNvSpPr/>
                <p:nvPr/>
              </p:nvSpPr>
              <p:spPr bwMode="auto">
                <a:xfrm rot="16200000">
                  <a:off x="5020508" y="2979720"/>
                  <a:ext cx="810090" cy="225025"/>
                </a:xfrm>
                <a:prstGeom prst="snipRoundRect">
                  <a:avLst>
                    <a:gd name="adj1" fmla="val 16667"/>
                    <a:gd name="adj2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台形 686"/>
                <p:cNvSpPr/>
                <p:nvPr/>
              </p:nvSpPr>
              <p:spPr bwMode="auto">
                <a:xfrm flipV="1">
                  <a:off x="4907995" y="3338989"/>
                  <a:ext cx="1260140" cy="1035115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/>
              <p:cNvGrpSpPr/>
              <p:nvPr/>
            </p:nvGrpSpPr>
            <p:grpSpPr>
              <a:xfrm>
                <a:off x="497504" y="2353643"/>
                <a:ext cx="1350150" cy="2020462"/>
                <a:chOff x="2297705" y="2353643"/>
                <a:chExt cx="1350150" cy="2020462"/>
              </a:xfrm>
            </p:grpSpPr>
            <p:sp>
              <p:nvSpPr>
                <p:cNvPr id="674" name="正方形/長方形 673"/>
                <p:cNvSpPr/>
                <p:nvPr/>
              </p:nvSpPr>
              <p:spPr bwMode="auto">
                <a:xfrm rot="20700000">
                  <a:off x="2493407" y="2353643"/>
                  <a:ext cx="135015" cy="130514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/>
                <p:cNvSpPr/>
                <p:nvPr/>
              </p:nvSpPr>
              <p:spPr bwMode="auto">
                <a:xfrm flipV="1">
                  <a:off x="2342711" y="2933945"/>
                  <a:ext cx="1260140" cy="1440160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片側の 2 つの角を丸めた四角形 675"/>
                <p:cNvSpPr/>
                <p:nvPr/>
              </p:nvSpPr>
              <p:spPr bwMode="auto">
                <a:xfrm>
                  <a:off x="2297705" y="2843935"/>
                  <a:ext cx="1350150" cy="90010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7" name="グループ化 676"/>
                <p:cNvGrpSpPr/>
                <p:nvPr/>
              </p:nvGrpSpPr>
              <p:grpSpPr>
                <a:xfrm>
                  <a:off x="3053872" y="2969024"/>
                  <a:ext cx="289333" cy="1365234"/>
                  <a:chOff x="2791746" y="2969024"/>
                  <a:chExt cx="551460" cy="1365234"/>
                </a:xfrm>
              </p:grpSpPr>
              <p:sp>
                <p:nvSpPr>
                  <p:cNvPr id="678" name="大波 677"/>
                  <p:cNvSpPr/>
                  <p:nvPr/>
                </p:nvSpPr>
                <p:spPr bwMode="auto">
                  <a:xfrm rot="5400000">
                    <a:off x="2515923" y="3506975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大波 678"/>
                  <p:cNvSpPr/>
                  <p:nvPr/>
                </p:nvSpPr>
                <p:spPr bwMode="auto">
                  <a:xfrm rot="5400000">
                    <a:off x="2253795" y="3506976"/>
                    <a:ext cx="1365233" cy="289332"/>
                  </a:xfrm>
                  <a:prstGeom prst="wav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6" name="グループ化 665"/>
              <p:cNvGrpSpPr/>
              <p:nvPr/>
            </p:nvGrpSpPr>
            <p:grpSpPr>
              <a:xfrm>
                <a:off x="1127574" y="3699804"/>
                <a:ext cx="1698526" cy="893839"/>
                <a:chOff x="4107721" y="3298209"/>
                <a:chExt cx="1698526" cy="893839"/>
              </a:xfrm>
            </p:grpSpPr>
            <p:sp>
              <p:nvSpPr>
                <p:cNvPr id="667" name="片側の 2 つの角を丸めた四角形 666"/>
                <p:cNvSpPr/>
                <p:nvPr/>
              </p:nvSpPr>
              <p:spPr bwMode="auto">
                <a:xfrm rot="10800000">
                  <a:off x="4232917" y="3877606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爆発 2 667"/>
                <p:cNvSpPr/>
                <p:nvPr/>
              </p:nvSpPr>
              <p:spPr bwMode="auto">
                <a:xfrm rot="1441897">
                  <a:off x="5047600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爆発 2 668"/>
                <p:cNvSpPr/>
                <p:nvPr/>
              </p:nvSpPr>
              <p:spPr bwMode="auto">
                <a:xfrm rot="175034">
                  <a:off x="4107721" y="3610739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爆発 2 669"/>
                <p:cNvSpPr/>
                <p:nvPr/>
              </p:nvSpPr>
              <p:spPr bwMode="auto">
                <a:xfrm rot="664015">
                  <a:off x="4564982" y="3614000"/>
                  <a:ext cx="758647" cy="405045"/>
                </a:xfrm>
                <a:prstGeom prst="irregularSeal2">
                  <a:avLst/>
                </a:pr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角丸四角形 670"/>
                <p:cNvSpPr/>
                <p:nvPr/>
              </p:nvSpPr>
              <p:spPr bwMode="auto">
                <a:xfrm>
                  <a:off x="4291732" y="3612651"/>
                  <a:ext cx="1305145" cy="1802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角丸四角形 671"/>
                <p:cNvSpPr/>
                <p:nvPr/>
              </p:nvSpPr>
              <p:spPr bwMode="auto">
                <a:xfrm>
                  <a:off x="4232917" y="3737921"/>
                  <a:ext cx="142277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片側の 2 つの角を丸めた四角形 672"/>
                <p:cNvSpPr/>
                <p:nvPr/>
              </p:nvSpPr>
              <p:spPr bwMode="auto">
                <a:xfrm>
                  <a:off x="4232920" y="3298209"/>
                  <a:ext cx="1422775" cy="314442"/>
                </a:xfrm>
                <a:prstGeom prst="round2SameRect">
                  <a:avLst>
                    <a:gd name="adj1" fmla="val 50000"/>
                    <a:gd name="adj2" fmla="val 22015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9" name="ドーナツ 688"/>
            <p:cNvSpPr/>
            <p:nvPr/>
          </p:nvSpPr>
          <p:spPr bwMode="auto">
            <a:xfrm>
              <a:off x="7914550" y="2798930"/>
              <a:ext cx="1575175" cy="1575175"/>
            </a:xfrm>
            <a:prstGeom prst="donut">
              <a:avLst>
                <a:gd name="adj" fmla="val 675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407495" y="4766310"/>
            <a:ext cx="1530170" cy="1533506"/>
            <a:chOff x="2753227" y="2393885"/>
            <a:chExt cx="2509336" cy="2514808"/>
          </a:xfrm>
        </p:grpSpPr>
        <p:sp>
          <p:nvSpPr>
            <p:cNvPr id="189" name="ドーナツ 188"/>
            <p:cNvSpPr/>
            <p:nvPr/>
          </p:nvSpPr>
          <p:spPr bwMode="auto">
            <a:xfrm>
              <a:off x="2753227" y="2399357"/>
              <a:ext cx="2509336" cy="2509336"/>
            </a:xfrm>
            <a:prstGeom prst="donut">
              <a:avLst>
                <a:gd name="adj" fmla="val 1196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二等辺三角形 189"/>
            <p:cNvSpPr/>
            <p:nvPr/>
          </p:nvSpPr>
          <p:spPr bwMode="auto">
            <a:xfrm>
              <a:off x="3377825" y="2393885"/>
              <a:ext cx="585065" cy="630070"/>
            </a:xfrm>
            <a:prstGeom prst="triangle">
              <a:avLst/>
            </a:prstGeom>
            <a:solidFill>
              <a:srgbClr val="CC99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二等辺三角形 190"/>
            <p:cNvSpPr/>
            <p:nvPr/>
          </p:nvSpPr>
          <p:spPr bwMode="auto">
            <a:xfrm>
              <a:off x="4052900" y="2393885"/>
              <a:ext cx="585065" cy="630070"/>
            </a:xfrm>
            <a:prstGeom prst="triangle">
              <a:avLst/>
            </a:prstGeom>
            <a:solidFill>
              <a:srgbClr val="CC99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二等辺三角形 192"/>
            <p:cNvSpPr/>
            <p:nvPr/>
          </p:nvSpPr>
          <p:spPr bwMode="auto">
            <a:xfrm>
              <a:off x="3377825" y="2541988"/>
              <a:ext cx="585065" cy="630070"/>
            </a:xfrm>
            <a:prstGeom prst="triangle">
              <a:avLst/>
            </a:prstGeom>
            <a:solidFill>
              <a:srgbClr val="990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二等辺三角形 204"/>
            <p:cNvSpPr/>
            <p:nvPr/>
          </p:nvSpPr>
          <p:spPr bwMode="auto">
            <a:xfrm>
              <a:off x="4052900" y="2541988"/>
              <a:ext cx="585065" cy="630070"/>
            </a:xfrm>
            <a:prstGeom prst="triangle">
              <a:avLst/>
            </a:prstGeom>
            <a:solidFill>
              <a:srgbClr val="990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台形 205"/>
            <p:cNvSpPr/>
            <p:nvPr/>
          </p:nvSpPr>
          <p:spPr bwMode="auto">
            <a:xfrm>
              <a:off x="3512840" y="4104075"/>
              <a:ext cx="1035115" cy="675075"/>
            </a:xfrm>
            <a:prstGeom prst="trapezoid">
              <a:avLst/>
            </a:prstGeom>
            <a:solidFill>
              <a:srgbClr val="CC99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台形 206"/>
            <p:cNvSpPr/>
            <p:nvPr/>
          </p:nvSpPr>
          <p:spPr bwMode="auto">
            <a:xfrm>
              <a:off x="3464982" y="4644135"/>
              <a:ext cx="1130832" cy="178845"/>
            </a:xfrm>
            <a:prstGeom prst="trapezoid">
              <a:avLst/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3817407" y="3969060"/>
              <a:ext cx="425982" cy="720080"/>
            </a:xfrm>
            <a:prstGeom prst="ellipse">
              <a:avLst/>
            </a:prstGeom>
            <a:solidFill>
              <a:srgbClr val="FF3399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角丸四角形 209"/>
            <p:cNvSpPr/>
            <p:nvPr/>
          </p:nvSpPr>
          <p:spPr bwMode="auto">
            <a:xfrm>
              <a:off x="3332820" y="2798930"/>
              <a:ext cx="1350150" cy="1530170"/>
            </a:xfrm>
            <a:prstGeom prst="roundRect">
              <a:avLst>
                <a:gd name="adj" fmla="val 27249"/>
              </a:avLst>
            </a:prstGeom>
            <a:solidFill>
              <a:srgbClr val="CC99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角丸四角形 210"/>
            <p:cNvSpPr/>
            <p:nvPr/>
          </p:nvSpPr>
          <p:spPr bwMode="auto">
            <a:xfrm>
              <a:off x="3557845" y="3293985"/>
              <a:ext cx="225025" cy="45005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角丸四角形 212"/>
            <p:cNvSpPr/>
            <p:nvPr/>
          </p:nvSpPr>
          <p:spPr bwMode="auto">
            <a:xfrm>
              <a:off x="4232920" y="3293985"/>
              <a:ext cx="225025" cy="45005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角丸四角形 213"/>
            <p:cNvSpPr/>
            <p:nvPr/>
          </p:nvSpPr>
          <p:spPr bwMode="auto">
            <a:xfrm rot="6300000">
              <a:off x="3600480" y="3101565"/>
              <a:ext cx="107149" cy="45005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角丸四角形 216"/>
            <p:cNvSpPr/>
            <p:nvPr/>
          </p:nvSpPr>
          <p:spPr bwMode="auto">
            <a:xfrm rot="15300000" flipH="1">
              <a:off x="4320560" y="3101566"/>
              <a:ext cx="107149" cy="45005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3872880" y="4194085"/>
              <a:ext cx="315035" cy="225025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円/楕円 221"/>
            <p:cNvSpPr/>
            <p:nvPr/>
          </p:nvSpPr>
          <p:spPr bwMode="auto">
            <a:xfrm>
              <a:off x="3962890" y="4239090"/>
              <a:ext cx="135015" cy="45719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円/楕円 222"/>
            <p:cNvSpPr/>
            <p:nvPr/>
          </p:nvSpPr>
          <p:spPr bwMode="auto">
            <a:xfrm>
              <a:off x="3647855" y="3429000"/>
              <a:ext cx="90010" cy="96670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円/楕円 223"/>
            <p:cNvSpPr/>
            <p:nvPr/>
          </p:nvSpPr>
          <p:spPr bwMode="auto">
            <a:xfrm>
              <a:off x="4275535" y="3429000"/>
              <a:ext cx="90010" cy="96670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4081145" y="4738930"/>
            <a:ext cx="1665083" cy="1564534"/>
            <a:chOff x="397892" y="3969060"/>
            <a:chExt cx="2394868" cy="2250250"/>
          </a:xfrm>
        </p:grpSpPr>
        <p:sp>
          <p:nvSpPr>
            <p:cNvPr id="226" name="ドーナツ 225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星 12 227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星 12 228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3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237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250" name="角丸四角形 24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角丸四角形 25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角丸四角形 25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角丸四角形 254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6" name="角丸四角形 255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正方形/長方形 256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38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239" name="角丸四角形 238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角丸四角形 24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5" name="角丸四角形 244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角丸四角形 245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7" name="角丸四角形 246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正方形/長方形 247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" name="正方形/長方形 248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61" name="グループ化 260"/>
          <p:cNvGrpSpPr/>
          <p:nvPr/>
        </p:nvGrpSpPr>
        <p:grpSpPr>
          <a:xfrm>
            <a:off x="5915143" y="4738930"/>
            <a:ext cx="1661276" cy="1564534"/>
            <a:chOff x="2833637" y="3969060"/>
            <a:chExt cx="2389393" cy="2250250"/>
          </a:xfrm>
        </p:grpSpPr>
        <p:sp>
          <p:nvSpPr>
            <p:cNvPr id="262" name="正方形/長方形 261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星 12 262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星 12 263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5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267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277" name="角丸四角形 276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" name="角丸四角形 277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3" name="正方形/長方形 282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正方形/長方形 283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8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269" name="角丸四角形 268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角丸四角形 269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角丸四角形 270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角丸四角形 271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" name="角丸四角形 272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" name="角丸四角形 273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66" name="禁止 265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292400" y="818710"/>
            <a:ext cx="1575179" cy="1575175"/>
            <a:chOff x="2292400" y="818710"/>
            <a:chExt cx="1575179" cy="1575175"/>
          </a:xfrm>
        </p:grpSpPr>
        <p:sp>
          <p:nvSpPr>
            <p:cNvPr id="2" name="台形 1"/>
            <p:cNvSpPr/>
            <p:nvPr/>
          </p:nvSpPr>
          <p:spPr bwMode="auto">
            <a:xfrm rot="5400000">
              <a:off x="1959363" y="1386489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2800116" y="951754"/>
              <a:ext cx="769161" cy="1410116"/>
              <a:chOff x="2616089" y="951754"/>
              <a:chExt cx="769161" cy="1410116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</p:grpSpPr>
            <p:sp>
              <p:nvSpPr>
                <p:cNvPr id="289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2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3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96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00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97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88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3" name="禁止 302"/>
            <p:cNvSpPr/>
            <p:nvPr/>
          </p:nvSpPr>
          <p:spPr bwMode="auto">
            <a:xfrm>
              <a:off x="2292400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5946" y="2770565"/>
            <a:ext cx="1653995" cy="1575175"/>
            <a:chOff x="415946" y="2770565"/>
            <a:chExt cx="1653995" cy="1575175"/>
          </a:xfrm>
        </p:grpSpPr>
        <p:sp>
          <p:nvSpPr>
            <p:cNvPr id="332" name="ドーナツ 331"/>
            <p:cNvSpPr/>
            <p:nvPr/>
          </p:nvSpPr>
          <p:spPr bwMode="auto">
            <a:xfrm>
              <a:off x="494766" y="2770565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85" name="グループ化 284"/>
            <p:cNvGrpSpPr/>
            <p:nvPr/>
          </p:nvGrpSpPr>
          <p:grpSpPr>
            <a:xfrm>
              <a:off x="415946" y="3098161"/>
              <a:ext cx="1577446" cy="1142198"/>
              <a:chOff x="5529064" y="476672"/>
              <a:chExt cx="2954445" cy="2139256"/>
            </a:xfrm>
          </p:grpSpPr>
          <p:sp>
            <p:nvSpPr>
              <p:cNvPr id="287" name="1 つの角を丸めた四角形 286"/>
              <p:cNvSpPr/>
              <p:nvPr/>
            </p:nvSpPr>
            <p:spPr>
              <a:xfrm flipH="1">
                <a:off x="5529064" y="1124744"/>
                <a:ext cx="792088" cy="1152128"/>
              </a:xfrm>
              <a:prstGeom prst="snipRoundRect">
                <a:avLst>
                  <a:gd name="adj1" fmla="val 8951"/>
                  <a:gd name="adj2" fmla="val 4532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5709084" y="2024844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 303"/>
              <p:cNvSpPr/>
              <p:nvPr/>
            </p:nvSpPr>
            <p:spPr>
              <a:xfrm>
                <a:off x="6319035" y="692696"/>
                <a:ext cx="2164474" cy="1440160"/>
              </a:xfrm>
              <a:custGeom>
                <a:avLst/>
                <a:gdLst>
                  <a:gd name="connsiteX0" fmla="*/ 2165350 w 2165350"/>
                  <a:gd name="connsiteY0" fmla="*/ 1225550 h 1225550"/>
                  <a:gd name="connsiteX1" fmla="*/ 6350 w 2165350"/>
                  <a:gd name="connsiteY1" fmla="*/ 1225550 h 1225550"/>
                  <a:gd name="connsiteX2" fmla="*/ 0 w 2165350"/>
                  <a:gd name="connsiteY2" fmla="*/ 0 h 1225550"/>
                  <a:gd name="connsiteX3" fmla="*/ 95250 w 2165350"/>
                  <a:gd name="connsiteY3" fmla="*/ 6350 h 1225550"/>
                  <a:gd name="connsiteX4" fmla="*/ 95250 w 2165350"/>
                  <a:gd name="connsiteY4" fmla="*/ 1117600 h 1225550"/>
                  <a:gd name="connsiteX5" fmla="*/ 2152650 w 2165350"/>
                  <a:gd name="connsiteY5" fmla="*/ 1123950 h 1225550"/>
                  <a:gd name="connsiteX6" fmla="*/ 2165350 w 2165350"/>
                  <a:gd name="connsiteY6" fmla="*/ 1225550 h 1225550"/>
                  <a:gd name="connsiteX0" fmla="*/ 2165350 w 2165350"/>
                  <a:gd name="connsiteY0" fmla="*/ 1225550 h 1225550"/>
                  <a:gd name="connsiteX1" fmla="*/ 6350 w 2165350"/>
                  <a:gd name="connsiteY1" fmla="*/ 1225550 h 1225550"/>
                  <a:gd name="connsiteX2" fmla="*/ 0 w 2165350"/>
                  <a:gd name="connsiteY2" fmla="*/ 0 h 1225550"/>
                  <a:gd name="connsiteX3" fmla="*/ 95250 w 2165350"/>
                  <a:gd name="connsiteY3" fmla="*/ 6350 h 1225550"/>
                  <a:gd name="connsiteX4" fmla="*/ 95250 w 2165350"/>
                  <a:gd name="connsiteY4" fmla="*/ 1117600 h 1225550"/>
                  <a:gd name="connsiteX5" fmla="*/ 2163142 w 2165350"/>
                  <a:gd name="connsiteY5" fmla="*/ 1112664 h 1225550"/>
                  <a:gd name="connsiteX6" fmla="*/ 2165350 w 2165350"/>
                  <a:gd name="connsiteY6" fmla="*/ 1225550 h 1225550"/>
                  <a:gd name="connsiteX0" fmla="*/ 2165350 w 2165350"/>
                  <a:gd name="connsiteY0" fmla="*/ 1265014 h 1265014"/>
                  <a:gd name="connsiteX1" fmla="*/ 6350 w 2165350"/>
                  <a:gd name="connsiteY1" fmla="*/ 1265014 h 1265014"/>
                  <a:gd name="connsiteX2" fmla="*/ 0 w 2165350"/>
                  <a:gd name="connsiteY2" fmla="*/ 39464 h 1265014"/>
                  <a:gd name="connsiteX3" fmla="*/ 146918 w 2165350"/>
                  <a:gd name="connsiteY3" fmla="*/ 0 h 1265014"/>
                  <a:gd name="connsiteX4" fmla="*/ 95250 w 2165350"/>
                  <a:gd name="connsiteY4" fmla="*/ 1157064 h 1265014"/>
                  <a:gd name="connsiteX5" fmla="*/ 2163142 w 2165350"/>
                  <a:gd name="connsiteY5" fmla="*/ 1152128 h 1265014"/>
                  <a:gd name="connsiteX6" fmla="*/ 2165350 w 2165350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92348 w 2162448"/>
                  <a:gd name="connsiteY4" fmla="*/ 1157064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144016 w 2162448"/>
                  <a:gd name="connsiteY4" fmla="*/ 1152128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144016 w 2162448"/>
                  <a:gd name="connsiteY4" fmla="*/ 1152128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0240 w 2160240"/>
                  <a:gd name="connsiteY0" fmla="*/ 1296144 h 1296144"/>
                  <a:gd name="connsiteX1" fmla="*/ 3448 w 2160240"/>
                  <a:gd name="connsiteY1" fmla="*/ 1265014 h 1296144"/>
                  <a:gd name="connsiteX2" fmla="*/ 0 w 2160240"/>
                  <a:gd name="connsiteY2" fmla="*/ 0 h 1296144"/>
                  <a:gd name="connsiteX3" fmla="*/ 144016 w 2160240"/>
                  <a:gd name="connsiteY3" fmla="*/ 0 h 1296144"/>
                  <a:gd name="connsiteX4" fmla="*/ 144016 w 2160240"/>
                  <a:gd name="connsiteY4" fmla="*/ 1152128 h 1296144"/>
                  <a:gd name="connsiteX5" fmla="*/ 2160240 w 2160240"/>
                  <a:gd name="connsiteY5" fmla="*/ 1152128 h 1296144"/>
                  <a:gd name="connsiteX6" fmla="*/ 2160240 w 2160240"/>
                  <a:gd name="connsiteY6" fmla="*/ 1296144 h 1296144"/>
                  <a:gd name="connsiteX0" fmla="*/ 2162357 w 2162357"/>
                  <a:gd name="connsiteY0" fmla="*/ 1296144 h 1296144"/>
                  <a:gd name="connsiteX1" fmla="*/ 2117 w 2162357"/>
                  <a:gd name="connsiteY1" fmla="*/ 1296144 h 1296144"/>
                  <a:gd name="connsiteX2" fmla="*/ 2117 w 2162357"/>
                  <a:gd name="connsiteY2" fmla="*/ 0 h 1296144"/>
                  <a:gd name="connsiteX3" fmla="*/ 146133 w 2162357"/>
                  <a:gd name="connsiteY3" fmla="*/ 0 h 1296144"/>
                  <a:gd name="connsiteX4" fmla="*/ 146133 w 2162357"/>
                  <a:gd name="connsiteY4" fmla="*/ 1152128 h 1296144"/>
                  <a:gd name="connsiteX5" fmla="*/ 2162357 w 2162357"/>
                  <a:gd name="connsiteY5" fmla="*/ 1152128 h 1296144"/>
                  <a:gd name="connsiteX6" fmla="*/ 2162357 w 2162357"/>
                  <a:gd name="connsiteY6" fmla="*/ 1296144 h 1296144"/>
                  <a:gd name="connsiteX0" fmla="*/ 2164474 w 2164474"/>
                  <a:gd name="connsiteY0" fmla="*/ 1296144 h 1440160"/>
                  <a:gd name="connsiteX1" fmla="*/ 2117 w 2164474"/>
                  <a:gd name="connsiteY1" fmla="*/ 1440160 h 1440160"/>
                  <a:gd name="connsiteX2" fmla="*/ 4234 w 2164474"/>
                  <a:gd name="connsiteY2" fmla="*/ 0 h 1440160"/>
                  <a:gd name="connsiteX3" fmla="*/ 148250 w 2164474"/>
                  <a:gd name="connsiteY3" fmla="*/ 0 h 1440160"/>
                  <a:gd name="connsiteX4" fmla="*/ 148250 w 2164474"/>
                  <a:gd name="connsiteY4" fmla="*/ 1152128 h 1440160"/>
                  <a:gd name="connsiteX5" fmla="*/ 2164474 w 2164474"/>
                  <a:gd name="connsiteY5" fmla="*/ 1152128 h 1440160"/>
                  <a:gd name="connsiteX6" fmla="*/ 2164474 w 2164474"/>
                  <a:gd name="connsiteY6" fmla="*/ 1296144 h 1440160"/>
                  <a:gd name="connsiteX0" fmla="*/ 2162357 w 2164474"/>
                  <a:gd name="connsiteY0" fmla="*/ 1440160 h 1440160"/>
                  <a:gd name="connsiteX1" fmla="*/ 2117 w 2164474"/>
                  <a:gd name="connsiteY1" fmla="*/ 1440160 h 1440160"/>
                  <a:gd name="connsiteX2" fmla="*/ 4234 w 2164474"/>
                  <a:gd name="connsiteY2" fmla="*/ 0 h 1440160"/>
                  <a:gd name="connsiteX3" fmla="*/ 148250 w 2164474"/>
                  <a:gd name="connsiteY3" fmla="*/ 0 h 1440160"/>
                  <a:gd name="connsiteX4" fmla="*/ 148250 w 2164474"/>
                  <a:gd name="connsiteY4" fmla="*/ 1152128 h 1440160"/>
                  <a:gd name="connsiteX5" fmla="*/ 2164474 w 2164474"/>
                  <a:gd name="connsiteY5" fmla="*/ 1152128 h 1440160"/>
                  <a:gd name="connsiteX6" fmla="*/ 2162357 w 2164474"/>
                  <a:gd name="connsiteY6" fmla="*/ 1440160 h 14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4474" h="1440160">
                    <a:moveTo>
                      <a:pt x="2162357" y="1440160"/>
                    </a:moveTo>
                    <a:lnTo>
                      <a:pt x="2117" y="1440160"/>
                    </a:lnTo>
                    <a:cubicBezTo>
                      <a:pt x="0" y="1031643"/>
                      <a:pt x="6351" y="408517"/>
                      <a:pt x="4234" y="0"/>
                    </a:cubicBezTo>
                    <a:lnTo>
                      <a:pt x="148250" y="0"/>
                    </a:lnTo>
                    <a:lnTo>
                      <a:pt x="148250" y="1152128"/>
                    </a:lnTo>
                    <a:lnTo>
                      <a:pt x="2164474" y="1152128"/>
                    </a:lnTo>
                    <a:cubicBezTo>
                      <a:pt x="2163768" y="1248139"/>
                      <a:pt x="2163063" y="1344149"/>
                      <a:pt x="2162357" y="144016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>
              <a:xfrm>
                <a:off x="6321152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角丸四角形 305"/>
              <p:cNvSpPr/>
              <p:nvPr/>
            </p:nvSpPr>
            <p:spPr>
              <a:xfrm>
                <a:off x="6753200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角丸四角形 306"/>
              <p:cNvSpPr/>
              <p:nvPr/>
            </p:nvSpPr>
            <p:spPr>
              <a:xfrm>
                <a:off x="7185248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5817096" y="2132856"/>
                <a:ext cx="288032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>
              <a:xfrm>
                <a:off x="7869324" y="2024844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円/楕円 309"/>
              <p:cNvSpPr/>
              <p:nvPr/>
            </p:nvSpPr>
            <p:spPr>
              <a:xfrm>
                <a:off x="7977336" y="2132856"/>
                <a:ext cx="288032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1 つの角を丸めた四角形 310"/>
              <p:cNvSpPr/>
              <p:nvPr/>
            </p:nvSpPr>
            <p:spPr>
              <a:xfrm flipH="1">
                <a:off x="5745088" y="1196752"/>
                <a:ext cx="495672" cy="360040"/>
              </a:xfrm>
              <a:prstGeom prst="snipRoundRect">
                <a:avLst>
                  <a:gd name="adj1" fmla="val 8951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2" name="グループ化 311"/>
              <p:cNvGrpSpPr/>
              <p:nvPr/>
            </p:nvGrpSpPr>
            <p:grpSpPr>
              <a:xfrm>
                <a:off x="6465168" y="476672"/>
                <a:ext cx="2016224" cy="1368152"/>
                <a:chOff x="6465168" y="476672"/>
                <a:chExt cx="1728192" cy="1368152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14" name="片側の 2 つの角を丸めた四角形 313"/>
                <p:cNvSpPr/>
                <p:nvPr/>
              </p:nvSpPr>
              <p:spPr>
                <a:xfrm>
                  <a:off x="6465168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片側の 2 つの角を丸めた四角形 314"/>
                <p:cNvSpPr/>
                <p:nvPr/>
              </p:nvSpPr>
              <p:spPr>
                <a:xfrm>
                  <a:off x="7041232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片側の 2 つの角を丸めた四角形 315"/>
                <p:cNvSpPr/>
                <p:nvPr/>
              </p:nvSpPr>
              <p:spPr>
                <a:xfrm>
                  <a:off x="7617296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3" name="アーチ 312"/>
              <p:cNvSpPr/>
              <p:nvPr/>
            </p:nvSpPr>
            <p:spPr>
              <a:xfrm>
                <a:off x="7771804" y="1916832"/>
                <a:ext cx="699096" cy="699096"/>
              </a:xfrm>
              <a:prstGeom prst="blockArc">
                <a:avLst>
                  <a:gd name="adj1" fmla="val 10800000"/>
                  <a:gd name="adj2" fmla="val 21508406"/>
                  <a:gd name="adj3" fmla="val 1590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2293860" y="2770565"/>
            <a:ext cx="1575175" cy="1575175"/>
            <a:chOff x="2293860" y="2770565"/>
            <a:chExt cx="1575175" cy="1575175"/>
          </a:xfrm>
        </p:grpSpPr>
        <p:sp>
          <p:nvSpPr>
            <p:cNvPr id="331" name="ドーナツ 330"/>
            <p:cNvSpPr/>
            <p:nvPr/>
          </p:nvSpPr>
          <p:spPr bwMode="auto">
            <a:xfrm>
              <a:off x="2293860" y="2770565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17" name="グループ化 316"/>
            <p:cNvGrpSpPr/>
            <p:nvPr/>
          </p:nvGrpSpPr>
          <p:grpSpPr>
            <a:xfrm>
              <a:off x="2564036" y="2876756"/>
              <a:ext cx="1052118" cy="1402824"/>
              <a:chOff x="7473280" y="2636912"/>
              <a:chExt cx="1728192" cy="2304256"/>
            </a:xfrm>
          </p:grpSpPr>
          <p:sp>
            <p:nvSpPr>
              <p:cNvPr id="318" name="角丸四角形 317"/>
              <p:cNvSpPr/>
              <p:nvPr/>
            </p:nvSpPr>
            <p:spPr>
              <a:xfrm>
                <a:off x="8841432" y="4509120"/>
                <a:ext cx="288032" cy="432048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角丸四角形 318"/>
              <p:cNvSpPr/>
              <p:nvPr/>
            </p:nvSpPr>
            <p:spPr>
              <a:xfrm>
                <a:off x="7545288" y="4509120"/>
                <a:ext cx="288032" cy="432048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片側の 2 つの角を丸めた四角形 319"/>
              <p:cNvSpPr/>
              <p:nvPr/>
            </p:nvSpPr>
            <p:spPr>
              <a:xfrm>
                <a:off x="7473280" y="2636912"/>
                <a:ext cx="1728192" cy="1800200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片側の 2 つの角を切り取った四角形 320"/>
              <p:cNvSpPr/>
              <p:nvPr/>
            </p:nvSpPr>
            <p:spPr>
              <a:xfrm>
                <a:off x="7545288" y="3140968"/>
                <a:ext cx="1584176" cy="1368152"/>
              </a:xfrm>
              <a:prstGeom prst="snip2SameRect">
                <a:avLst>
                  <a:gd name="adj1" fmla="val 12963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片側の 2 つの角を切り取った四角形 321"/>
              <p:cNvSpPr/>
              <p:nvPr/>
            </p:nvSpPr>
            <p:spPr>
              <a:xfrm>
                <a:off x="7545288" y="3212976"/>
                <a:ext cx="1584176" cy="576064"/>
              </a:xfrm>
              <a:prstGeom prst="snip2SameRect">
                <a:avLst>
                  <a:gd name="adj1" fmla="val 36773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角丸四角形 322"/>
              <p:cNvSpPr/>
              <p:nvPr/>
            </p:nvSpPr>
            <p:spPr>
              <a:xfrm>
                <a:off x="7473280" y="4437112"/>
                <a:ext cx="1728192" cy="21602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正方形/長方形 323"/>
              <p:cNvSpPr/>
              <p:nvPr/>
            </p:nvSpPr>
            <p:spPr>
              <a:xfrm>
                <a:off x="8121352" y="4509120"/>
                <a:ext cx="432048" cy="288032"/>
              </a:xfrm>
              <a:prstGeom prst="rect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正方形/長方形 324"/>
              <p:cNvSpPr/>
              <p:nvPr/>
            </p:nvSpPr>
            <p:spPr>
              <a:xfrm>
                <a:off x="7761312" y="4221088"/>
                <a:ext cx="1152128" cy="720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正方形/長方形 325"/>
              <p:cNvSpPr/>
              <p:nvPr/>
            </p:nvSpPr>
            <p:spPr>
              <a:xfrm>
                <a:off x="7761312" y="4293096"/>
                <a:ext cx="1152128" cy="720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正方形/長方形 326"/>
              <p:cNvSpPr/>
              <p:nvPr/>
            </p:nvSpPr>
            <p:spPr>
              <a:xfrm>
                <a:off x="7761312" y="4365104"/>
                <a:ext cx="1152128" cy="720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角丸四角形 327"/>
              <p:cNvSpPr/>
              <p:nvPr/>
            </p:nvSpPr>
            <p:spPr>
              <a:xfrm>
                <a:off x="7545288" y="4221088"/>
                <a:ext cx="288032" cy="216024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角丸四角形 328"/>
              <p:cNvSpPr/>
              <p:nvPr/>
            </p:nvSpPr>
            <p:spPr>
              <a:xfrm>
                <a:off x="8841432" y="4221088"/>
                <a:ext cx="288032" cy="216024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対角する 2 つの角を丸めた四角形 329"/>
              <p:cNvSpPr/>
              <p:nvPr/>
            </p:nvSpPr>
            <p:spPr>
              <a:xfrm rot="20700000">
                <a:off x="8208316" y="4246589"/>
                <a:ext cx="216024" cy="14401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3" name="グループ化 342"/>
          <p:cNvGrpSpPr/>
          <p:nvPr/>
        </p:nvGrpSpPr>
        <p:grpSpPr>
          <a:xfrm>
            <a:off x="7921059" y="4752346"/>
            <a:ext cx="1551007" cy="1551007"/>
            <a:chOff x="271011" y="3568412"/>
            <a:chExt cx="2207358" cy="2207358"/>
          </a:xfrm>
        </p:grpSpPr>
        <p:sp>
          <p:nvSpPr>
            <p:cNvPr id="344" name="禁止 343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45" name="グループ化 344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373" name="台形 372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弦 381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角丸四角形 450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片側の 2 つの角を丸めた四角形 452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角丸四角形 453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円/楕円 454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角丸四角形 455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角丸四角形 456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角丸四角形 457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9" name="グループ化 458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462" name="正方形/長方形 461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正方形/長方形 462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正方形/長方形 463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雲 464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雲 465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雲 466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0" name="角丸四角形 459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角丸四角形 460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347" name="台形 346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弦 347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角丸四角形 348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片側の 2 つの角を丸めた四角形 349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角丸四角形 351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円/楕円 352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角丸四角形 353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角丸四角形 354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角丸四角形 355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367" name="正方形/長方形 366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正方形/長方形 368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雲 369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雲 370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雲 371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8" name="角丸四角形 357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358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136567" y="2773513"/>
            <a:ext cx="1585632" cy="1575175"/>
            <a:chOff x="4136567" y="2773513"/>
            <a:chExt cx="1585632" cy="1575175"/>
          </a:xfrm>
        </p:grpSpPr>
        <p:grpSp>
          <p:nvGrpSpPr>
            <p:cNvPr id="471" name="グループ化 470"/>
            <p:cNvGrpSpPr/>
            <p:nvPr/>
          </p:nvGrpSpPr>
          <p:grpSpPr>
            <a:xfrm>
              <a:off x="4144753" y="3098103"/>
              <a:ext cx="1577446" cy="1142198"/>
              <a:chOff x="5529064" y="476672"/>
              <a:chExt cx="2954445" cy="2139256"/>
            </a:xfrm>
          </p:grpSpPr>
          <p:sp>
            <p:nvSpPr>
              <p:cNvPr id="472" name="1 つの角を丸めた四角形 471"/>
              <p:cNvSpPr/>
              <p:nvPr/>
            </p:nvSpPr>
            <p:spPr>
              <a:xfrm flipH="1">
                <a:off x="5529064" y="1124744"/>
                <a:ext cx="792088" cy="1152128"/>
              </a:xfrm>
              <a:prstGeom prst="snipRoundRect">
                <a:avLst>
                  <a:gd name="adj1" fmla="val 8951"/>
                  <a:gd name="adj2" fmla="val 4532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>
              <a:xfrm>
                <a:off x="5709084" y="2024844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 473"/>
              <p:cNvSpPr/>
              <p:nvPr/>
            </p:nvSpPr>
            <p:spPr>
              <a:xfrm>
                <a:off x="6319035" y="692696"/>
                <a:ext cx="2164474" cy="1440160"/>
              </a:xfrm>
              <a:custGeom>
                <a:avLst/>
                <a:gdLst>
                  <a:gd name="connsiteX0" fmla="*/ 2165350 w 2165350"/>
                  <a:gd name="connsiteY0" fmla="*/ 1225550 h 1225550"/>
                  <a:gd name="connsiteX1" fmla="*/ 6350 w 2165350"/>
                  <a:gd name="connsiteY1" fmla="*/ 1225550 h 1225550"/>
                  <a:gd name="connsiteX2" fmla="*/ 0 w 2165350"/>
                  <a:gd name="connsiteY2" fmla="*/ 0 h 1225550"/>
                  <a:gd name="connsiteX3" fmla="*/ 95250 w 2165350"/>
                  <a:gd name="connsiteY3" fmla="*/ 6350 h 1225550"/>
                  <a:gd name="connsiteX4" fmla="*/ 95250 w 2165350"/>
                  <a:gd name="connsiteY4" fmla="*/ 1117600 h 1225550"/>
                  <a:gd name="connsiteX5" fmla="*/ 2152650 w 2165350"/>
                  <a:gd name="connsiteY5" fmla="*/ 1123950 h 1225550"/>
                  <a:gd name="connsiteX6" fmla="*/ 2165350 w 2165350"/>
                  <a:gd name="connsiteY6" fmla="*/ 1225550 h 1225550"/>
                  <a:gd name="connsiteX0" fmla="*/ 2165350 w 2165350"/>
                  <a:gd name="connsiteY0" fmla="*/ 1225550 h 1225550"/>
                  <a:gd name="connsiteX1" fmla="*/ 6350 w 2165350"/>
                  <a:gd name="connsiteY1" fmla="*/ 1225550 h 1225550"/>
                  <a:gd name="connsiteX2" fmla="*/ 0 w 2165350"/>
                  <a:gd name="connsiteY2" fmla="*/ 0 h 1225550"/>
                  <a:gd name="connsiteX3" fmla="*/ 95250 w 2165350"/>
                  <a:gd name="connsiteY3" fmla="*/ 6350 h 1225550"/>
                  <a:gd name="connsiteX4" fmla="*/ 95250 w 2165350"/>
                  <a:gd name="connsiteY4" fmla="*/ 1117600 h 1225550"/>
                  <a:gd name="connsiteX5" fmla="*/ 2163142 w 2165350"/>
                  <a:gd name="connsiteY5" fmla="*/ 1112664 h 1225550"/>
                  <a:gd name="connsiteX6" fmla="*/ 2165350 w 2165350"/>
                  <a:gd name="connsiteY6" fmla="*/ 1225550 h 1225550"/>
                  <a:gd name="connsiteX0" fmla="*/ 2165350 w 2165350"/>
                  <a:gd name="connsiteY0" fmla="*/ 1265014 h 1265014"/>
                  <a:gd name="connsiteX1" fmla="*/ 6350 w 2165350"/>
                  <a:gd name="connsiteY1" fmla="*/ 1265014 h 1265014"/>
                  <a:gd name="connsiteX2" fmla="*/ 0 w 2165350"/>
                  <a:gd name="connsiteY2" fmla="*/ 39464 h 1265014"/>
                  <a:gd name="connsiteX3" fmla="*/ 146918 w 2165350"/>
                  <a:gd name="connsiteY3" fmla="*/ 0 h 1265014"/>
                  <a:gd name="connsiteX4" fmla="*/ 95250 w 2165350"/>
                  <a:gd name="connsiteY4" fmla="*/ 1157064 h 1265014"/>
                  <a:gd name="connsiteX5" fmla="*/ 2163142 w 2165350"/>
                  <a:gd name="connsiteY5" fmla="*/ 1152128 h 1265014"/>
                  <a:gd name="connsiteX6" fmla="*/ 2165350 w 2165350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92348 w 2162448"/>
                  <a:gd name="connsiteY4" fmla="*/ 1157064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144016 w 2162448"/>
                  <a:gd name="connsiteY4" fmla="*/ 1152128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2448 w 2162448"/>
                  <a:gd name="connsiteY0" fmla="*/ 1265014 h 1265014"/>
                  <a:gd name="connsiteX1" fmla="*/ 3448 w 2162448"/>
                  <a:gd name="connsiteY1" fmla="*/ 1265014 h 1265014"/>
                  <a:gd name="connsiteX2" fmla="*/ 0 w 2162448"/>
                  <a:gd name="connsiteY2" fmla="*/ 0 h 1265014"/>
                  <a:gd name="connsiteX3" fmla="*/ 144016 w 2162448"/>
                  <a:gd name="connsiteY3" fmla="*/ 0 h 1265014"/>
                  <a:gd name="connsiteX4" fmla="*/ 144016 w 2162448"/>
                  <a:gd name="connsiteY4" fmla="*/ 1152128 h 1265014"/>
                  <a:gd name="connsiteX5" fmla="*/ 2160240 w 2162448"/>
                  <a:gd name="connsiteY5" fmla="*/ 1152128 h 1265014"/>
                  <a:gd name="connsiteX6" fmla="*/ 2162448 w 2162448"/>
                  <a:gd name="connsiteY6" fmla="*/ 1265014 h 1265014"/>
                  <a:gd name="connsiteX0" fmla="*/ 2160240 w 2160240"/>
                  <a:gd name="connsiteY0" fmla="*/ 1296144 h 1296144"/>
                  <a:gd name="connsiteX1" fmla="*/ 3448 w 2160240"/>
                  <a:gd name="connsiteY1" fmla="*/ 1265014 h 1296144"/>
                  <a:gd name="connsiteX2" fmla="*/ 0 w 2160240"/>
                  <a:gd name="connsiteY2" fmla="*/ 0 h 1296144"/>
                  <a:gd name="connsiteX3" fmla="*/ 144016 w 2160240"/>
                  <a:gd name="connsiteY3" fmla="*/ 0 h 1296144"/>
                  <a:gd name="connsiteX4" fmla="*/ 144016 w 2160240"/>
                  <a:gd name="connsiteY4" fmla="*/ 1152128 h 1296144"/>
                  <a:gd name="connsiteX5" fmla="*/ 2160240 w 2160240"/>
                  <a:gd name="connsiteY5" fmla="*/ 1152128 h 1296144"/>
                  <a:gd name="connsiteX6" fmla="*/ 2160240 w 2160240"/>
                  <a:gd name="connsiteY6" fmla="*/ 1296144 h 1296144"/>
                  <a:gd name="connsiteX0" fmla="*/ 2162357 w 2162357"/>
                  <a:gd name="connsiteY0" fmla="*/ 1296144 h 1296144"/>
                  <a:gd name="connsiteX1" fmla="*/ 2117 w 2162357"/>
                  <a:gd name="connsiteY1" fmla="*/ 1296144 h 1296144"/>
                  <a:gd name="connsiteX2" fmla="*/ 2117 w 2162357"/>
                  <a:gd name="connsiteY2" fmla="*/ 0 h 1296144"/>
                  <a:gd name="connsiteX3" fmla="*/ 146133 w 2162357"/>
                  <a:gd name="connsiteY3" fmla="*/ 0 h 1296144"/>
                  <a:gd name="connsiteX4" fmla="*/ 146133 w 2162357"/>
                  <a:gd name="connsiteY4" fmla="*/ 1152128 h 1296144"/>
                  <a:gd name="connsiteX5" fmla="*/ 2162357 w 2162357"/>
                  <a:gd name="connsiteY5" fmla="*/ 1152128 h 1296144"/>
                  <a:gd name="connsiteX6" fmla="*/ 2162357 w 2162357"/>
                  <a:gd name="connsiteY6" fmla="*/ 1296144 h 1296144"/>
                  <a:gd name="connsiteX0" fmla="*/ 2164474 w 2164474"/>
                  <a:gd name="connsiteY0" fmla="*/ 1296144 h 1440160"/>
                  <a:gd name="connsiteX1" fmla="*/ 2117 w 2164474"/>
                  <a:gd name="connsiteY1" fmla="*/ 1440160 h 1440160"/>
                  <a:gd name="connsiteX2" fmla="*/ 4234 w 2164474"/>
                  <a:gd name="connsiteY2" fmla="*/ 0 h 1440160"/>
                  <a:gd name="connsiteX3" fmla="*/ 148250 w 2164474"/>
                  <a:gd name="connsiteY3" fmla="*/ 0 h 1440160"/>
                  <a:gd name="connsiteX4" fmla="*/ 148250 w 2164474"/>
                  <a:gd name="connsiteY4" fmla="*/ 1152128 h 1440160"/>
                  <a:gd name="connsiteX5" fmla="*/ 2164474 w 2164474"/>
                  <a:gd name="connsiteY5" fmla="*/ 1152128 h 1440160"/>
                  <a:gd name="connsiteX6" fmla="*/ 2164474 w 2164474"/>
                  <a:gd name="connsiteY6" fmla="*/ 1296144 h 1440160"/>
                  <a:gd name="connsiteX0" fmla="*/ 2162357 w 2164474"/>
                  <a:gd name="connsiteY0" fmla="*/ 1440160 h 1440160"/>
                  <a:gd name="connsiteX1" fmla="*/ 2117 w 2164474"/>
                  <a:gd name="connsiteY1" fmla="*/ 1440160 h 1440160"/>
                  <a:gd name="connsiteX2" fmla="*/ 4234 w 2164474"/>
                  <a:gd name="connsiteY2" fmla="*/ 0 h 1440160"/>
                  <a:gd name="connsiteX3" fmla="*/ 148250 w 2164474"/>
                  <a:gd name="connsiteY3" fmla="*/ 0 h 1440160"/>
                  <a:gd name="connsiteX4" fmla="*/ 148250 w 2164474"/>
                  <a:gd name="connsiteY4" fmla="*/ 1152128 h 1440160"/>
                  <a:gd name="connsiteX5" fmla="*/ 2164474 w 2164474"/>
                  <a:gd name="connsiteY5" fmla="*/ 1152128 h 1440160"/>
                  <a:gd name="connsiteX6" fmla="*/ 2162357 w 2164474"/>
                  <a:gd name="connsiteY6" fmla="*/ 1440160 h 14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4474" h="1440160">
                    <a:moveTo>
                      <a:pt x="2162357" y="1440160"/>
                    </a:moveTo>
                    <a:lnTo>
                      <a:pt x="2117" y="1440160"/>
                    </a:lnTo>
                    <a:cubicBezTo>
                      <a:pt x="0" y="1031643"/>
                      <a:pt x="6351" y="408517"/>
                      <a:pt x="4234" y="0"/>
                    </a:cubicBezTo>
                    <a:lnTo>
                      <a:pt x="148250" y="0"/>
                    </a:lnTo>
                    <a:lnTo>
                      <a:pt x="148250" y="1152128"/>
                    </a:lnTo>
                    <a:lnTo>
                      <a:pt x="2164474" y="1152128"/>
                    </a:lnTo>
                    <a:cubicBezTo>
                      <a:pt x="2163768" y="1248139"/>
                      <a:pt x="2163063" y="1344149"/>
                      <a:pt x="2162357" y="144016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角丸四角形 474"/>
              <p:cNvSpPr/>
              <p:nvPr/>
            </p:nvSpPr>
            <p:spPr>
              <a:xfrm>
                <a:off x="6321152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角丸四角形 475"/>
              <p:cNvSpPr/>
              <p:nvPr/>
            </p:nvSpPr>
            <p:spPr>
              <a:xfrm>
                <a:off x="6753200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角丸四角形 476"/>
              <p:cNvSpPr/>
              <p:nvPr/>
            </p:nvSpPr>
            <p:spPr>
              <a:xfrm>
                <a:off x="7185248" y="2132856"/>
                <a:ext cx="432048" cy="288032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円/楕円 477"/>
              <p:cNvSpPr/>
              <p:nvPr/>
            </p:nvSpPr>
            <p:spPr>
              <a:xfrm>
                <a:off x="5817096" y="2132856"/>
                <a:ext cx="288032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円/楕円 478"/>
              <p:cNvSpPr/>
              <p:nvPr/>
            </p:nvSpPr>
            <p:spPr>
              <a:xfrm>
                <a:off x="7869324" y="2024844"/>
                <a:ext cx="504056" cy="50405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円/楕円 479"/>
              <p:cNvSpPr/>
              <p:nvPr/>
            </p:nvSpPr>
            <p:spPr>
              <a:xfrm>
                <a:off x="7977336" y="2132856"/>
                <a:ext cx="288032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1 つの角を丸めた四角形 480"/>
              <p:cNvSpPr/>
              <p:nvPr/>
            </p:nvSpPr>
            <p:spPr>
              <a:xfrm flipH="1">
                <a:off x="5745088" y="1196752"/>
                <a:ext cx="495672" cy="360040"/>
              </a:xfrm>
              <a:prstGeom prst="snipRoundRect">
                <a:avLst>
                  <a:gd name="adj1" fmla="val 8951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2" name="グループ化 481"/>
              <p:cNvGrpSpPr/>
              <p:nvPr/>
            </p:nvGrpSpPr>
            <p:grpSpPr>
              <a:xfrm>
                <a:off x="6465168" y="476672"/>
                <a:ext cx="2016224" cy="1368152"/>
                <a:chOff x="6465168" y="476672"/>
                <a:chExt cx="1728192" cy="1368152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84" name="片側の 2 つの角を丸めた四角形 483"/>
                <p:cNvSpPr/>
                <p:nvPr/>
              </p:nvSpPr>
              <p:spPr>
                <a:xfrm>
                  <a:off x="6465168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片側の 2 つの角を丸めた四角形 484"/>
                <p:cNvSpPr/>
                <p:nvPr/>
              </p:nvSpPr>
              <p:spPr>
                <a:xfrm>
                  <a:off x="7041232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片側の 2 つの角を丸めた四角形 485"/>
                <p:cNvSpPr/>
                <p:nvPr/>
              </p:nvSpPr>
              <p:spPr>
                <a:xfrm>
                  <a:off x="7617296" y="476672"/>
                  <a:ext cx="576064" cy="1368152"/>
                </a:xfrm>
                <a:prstGeom prst="round2SameRect">
                  <a:avLst>
                    <a:gd name="adj1" fmla="val 9241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3" name="アーチ 482"/>
              <p:cNvSpPr/>
              <p:nvPr/>
            </p:nvSpPr>
            <p:spPr>
              <a:xfrm>
                <a:off x="7771804" y="1916832"/>
                <a:ext cx="699096" cy="699096"/>
              </a:xfrm>
              <a:prstGeom prst="blockArc">
                <a:avLst>
                  <a:gd name="adj1" fmla="val 10800000"/>
                  <a:gd name="adj2" fmla="val 21508406"/>
                  <a:gd name="adj3" fmla="val 1590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7" name="禁止 486"/>
            <p:cNvSpPr/>
            <p:nvPr/>
          </p:nvSpPr>
          <p:spPr bwMode="auto">
            <a:xfrm>
              <a:off x="4136567" y="277351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33120" y="818710"/>
            <a:ext cx="1575179" cy="1575175"/>
            <a:chOff x="433120" y="818710"/>
            <a:chExt cx="1575179" cy="1575175"/>
          </a:xfrm>
        </p:grpSpPr>
        <p:sp>
          <p:nvSpPr>
            <p:cNvPr id="491" name="禁止 490"/>
            <p:cNvSpPr/>
            <p:nvPr/>
          </p:nvSpPr>
          <p:spPr bwMode="auto">
            <a:xfrm>
              <a:off x="433120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7" name="台形 506"/>
            <p:cNvSpPr/>
            <p:nvPr/>
          </p:nvSpPr>
          <p:spPr bwMode="auto">
            <a:xfrm rot="5400000">
              <a:off x="100083" y="1386489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/>
            <p:cNvGrpSpPr/>
            <p:nvPr/>
          </p:nvGrpSpPr>
          <p:grpSpPr>
            <a:xfrm>
              <a:off x="940836" y="951754"/>
              <a:ext cx="769161" cy="1410116"/>
              <a:chOff x="2616089" y="951754"/>
              <a:chExt cx="769161" cy="1410116"/>
            </a:xfrm>
            <a:solidFill>
              <a:schemeClr val="tx1"/>
            </a:solidFill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512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3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18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522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19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0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1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0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1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2281873" y="4692256"/>
            <a:ext cx="1575179" cy="1575175"/>
            <a:chOff x="2281873" y="4692256"/>
            <a:chExt cx="1575179" cy="1575175"/>
          </a:xfrm>
        </p:grpSpPr>
        <p:grpSp>
          <p:nvGrpSpPr>
            <p:cNvPr id="524" name="グループ化 523"/>
            <p:cNvGrpSpPr/>
            <p:nvPr/>
          </p:nvGrpSpPr>
          <p:grpSpPr>
            <a:xfrm>
              <a:off x="2657808" y="4766310"/>
              <a:ext cx="823309" cy="1481239"/>
              <a:chOff x="3332820" y="2393885"/>
              <a:chExt cx="1350150" cy="2429095"/>
            </a:xfrm>
          </p:grpSpPr>
          <p:sp>
            <p:nvSpPr>
              <p:cNvPr id="526" name="二等辺三角形 525"/>
              <p:cNvSpPr/>
              <p:nvPr/>
            </p:nvSpPr>
            <p:spPr bwMode="auto">
              <a:xfrm>
                <a:off x="3377825" y="2393885"/>
                <a:ext cx="585065" cy="630070"/>
              </a:xfrm>
              <a:prstGeom prst="triangle">
                <a:avLst/>
              </a:prstGeom>
              <a:solidFill>
                <a:srgbClr val="CC99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二等辺三角形 526"/>
              <p:cNvSpPr/>
              <p:nvPr/>
            </p:nvSpPr>
            <p:spPr bwMode="auto">
              <a:xfrm>
                <a:off x="4052900" y="2393885"/>
                <a:ext cx="585065" cy="630070"/>
              </a:xfrm>
              <a:prstGeom prst="triangle">
                <a:avLst/>
              </a:prstGeom>
              <a:solidFill>
                <a:srgbClr val="CC99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二等辺三角形 527"/>
              <p:cNvSpPr/>
              <p:nvPr/>
            </p:nvSpPr>
            <p:spPr bwMode="auto">
              <a:xfrm>
                <a:off x="3377825" y="2541988"/>
                <a:ext cx="585065" cy="630070"/>
              </a:xfrm>
              <a:prstGeom prst="triangle">
                <a:avLst/>
              </a:prstGeom>
              <a:solidFill>
                <a:srgbClr val="9900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二等辺三角形 528"/>
              <p:cNvSpPr/>
              <p:nvPr/>
            </p:nvSpPr>
            <p:spPr bwMode="auto">
              <a:xfrm>
                <a:off x="4052900" y="2541988"/>
                <a:ext cx="585065" cy="630070"/>
              </a:xfrm>
              <a:prstGeom prst="triangle">
                <a:avLst/>
              </a:prstGeom>
              <a:solidFill>
                <a:srgbClr val="9900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台形 529"/>
              <p:cNvSpPr/>
              <p:nvPr/>
            </p:nvSpPr>
            <p:spPr bwMode="auto">
              <a:xfrm>
                <a:off x="3512840" y="4104075"/>
                <a:ext cx="1035115" cy="675075"/>
              </a:xfrm>
              <a:prstGeom prst="trapezoid">
                <a:avLst/>
              </a:prstGeom>
              <a:solidFill>
                <a:srgbClr val="CC99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台形 530"/>
              <p:cNvSpPr/>
              <p:nvPr/>
            </p:nvSpPr>
            <p:spPr bwMode="auto">
              <a:xfrm>
                <a:off x="3464982" y="4644135"/>
                <a:ext cx="1130832" cy="178845"/>
              </a:xfrm>
              <a:prstGeom prst="trapezoid">
                <a:avLst/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円/楕円 531"/>
              <p:cNvSpPr/>
              <p:nvPr/>
            </p:nvSpPr>
            <p:spPr bwMode="auto">
              <a:xfrm>
                <a:off x="3817407" y="3969060"/>
                <a:ext cx="425982" cy="720080"/>
              </a:xfrm>
              <a:prstGeom prst="ellipse">
                <a:avLst/>
              </a:prstGeom>
              <a:solidFill>
                <a:srgbClr val="FF3399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角丸四角形 532"/>
              <p:cNvSpPr/>
              <p:nvPr/>
            </p:nvSpPr>
            <p:spPr bwMode="auto">
              <a:xfrm>
                <a:off x="3332820" y="2798930"/>
                <a:ext cx="1350150" cy="1530170"/>
              </a:xfrm>
              <a:prstGeom prst="roundRect">
                <a:avLst>
                  <a:gd name="adj" fmla="val 27249"/>
                </a:avLst>
              </a:prstGeom>
              <a:solidFill>
                <a:srgbClr val="CC99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角丸四角形 533"/>
              <p:cNvSpPr/>
              <p:nvPr/>
            </p:nvSpPr>
            <p:spPr bwMode="auto">
              <a:xfrm>
                <a:off x="3557845" y="3293985"/>
                <a:ext cx="225025" cy="450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角丸四角形 534"/>
              <p:cNvSpPr/>
              <p:nvPr/>
            </p:nvSpPr>
            <p:spPr bwMode="auto">
              <a:xfrm>
                <a:off x="4232920" y="3293985"/>
                <a:ext cx="225025" cy="450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6" name="角丸四角形 535"/>
              <p:cNvSpPr/>
              <p:nvPr/>
            </p:nvSpPr>
            <p:spPr bwMode="auto">
              <a:xfrm rot="6300000">
                <a:off x="3600480" y="3101565"/>
                <a:ext cx="107149" cy="450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角丸四角形 536"/>
              <p:cNvSpPr/>
              <p:nvPr/>
            </p:nvSpPr>
            <p:spPr bwMode="auto">
              <a:xfrm rot="15300000" flipH="1">
                <a:off x="4320560" y="3101566"/>
                <a:ext cx="107149" cy="450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円/楕円 537"/>
              <p:cNvSpPr/>
              <p:nvPr/>
            </p:nvSpPr>
            <p:spPr bwMode="auto">
              <a:xfrm>
                <a:off x="3872880" y="4194085"/>
                <a:ext cx="315035" cy="225025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円/楕円 538"/>
              <p:cNvSpPr/>
              <p:nvPr/>
            </p:nvSpPr>
            <p:spPr bwMode="auto">
              <a:xfrm>
                <a:off x="3962890" y="4239090"/>
                <a:ext cx="135015" cy="45719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0" name="円/楕円 539"/>
              <p:cNvSpPr/>
              <p:nvPr/>
            </p:nvSpPr>
            <p:spPr bwMode="auto">
              <a:xfrm>
                <a:off x="3647855" y="3429000"/>
                <a:ext cx="90010" cy="96670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1" name="円/楕円 540"/>
              <p:cNvSpPr/>
              <p:nvPr/>
            </p:nvSpPr>
            <p:spPr bwMode="auto">
              <a:xfrm>
                <a:off x="4275535" y="3429000"/>
                <a:ext cx="90010" cy="96670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42" name="禁止 541"/>
            <p:cNvSpPr/>
            <p:nvPr/>
          </p:nvSpPr>
          <p:spPr bwMode="auto">
            <a:xfrm>
              <a:off x="2281873" y="4692256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968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2570" y="851701"/>
            <a:ext cx="1510710" cy="1542183"/>
            <a:chOff x="1397605" y="3203975"/>
            <a:chExt cx="2160240" cy="2205245"/>
          </a:xfrm>
        </p:grpSpPr>
        <p:sp>
          <p:nvSpPr>
            <p:cNvPr id="3" name="ドーナツ 2"/>
            <p:cNvSpPr/>
            <p:nvPr/>
          </p:nvSpPr>
          <p:spPr bwMode="auto">
            <a:xfrm>
              <a:off x="1397605" y="3203975"/>
              <a:ext cx="2160240" cy="2160240"/>
            </a:xfrm>
            <a:prstGeom prst="donut">
              <a:avLst>
                <a:gd name="adj" fmla="val 5725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ドーナツ 3"/>
            <p:cNvSpPr/>
            <p:nvPr/>
          </p:nvSpPr>
          <p:spPr bwMode="auto">
            <a:xfrm>
              <a:off x="1654380" y="3460750"/>
              <a:ext cx="1646690" cy="1646690"/>
            </a:xfrm>
            <a:prstGeom prst="donut">
              <a:avLst>
                <a:gd name="adj" fmla="val 4905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ドーナツ 4"/>
            <p:cNvSpPr/>
            <p:nvPr/>
          </p:nvSpPr>
          <p:spPr bwMode="auto">
            <a:xfrm>
              <a:off x="1913800" y="3720172"/>
              <a:ext cx="1127850" cy="1127848"/>
            </a:xfrm>
            <a:prstGeom prst="donut">
              <a:avLst>
                <a:gd name="adj" fmla="val 4269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二等辺三角形 5"/>
            <p:cNvSpPr/>
            <p:nvPr/>
          </p:nvSpPr>
          <p:spPr bwMode="auto">
            <a:xfrm>
              <a:off x="2059852" y="4194085"/>
              <a:ext cx="822918" cy="1215135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762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2332900" y="4139271"/>
              <a:ext cx="289650" cy="28965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 rot="20700000">
            <a:off x="439912" y="3039732"/>
            <a:ext cx="1619409" cy="952268"/>
            <a:chOff x="3197805" y="2708920"/>
            <a:chExt cx="2115235" cy="1243831"/>
          </a:xfrm>
        </p:grpSpPr>
        <p:sp>
          <p:nvSpPr>
            <p:cNvPr id="9" name="星 12 8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18" name="角丸四角形 17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角丸四角形 19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2" name="角丸四角形 11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角丸四角形 12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角丸四角形 13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片側の 2 つの角を丸めた四角形 16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2289362" y="2902232"/>
            <a:ext cx="1606193" cy="1230934"/>
            <a:chOff x="6168135" y="2393885"/>
            <a:chExt cx="2583905" cy="1980220"/>
          </a:xfrm>
        </p:grpSpPr>
        <p:sp>
          <p:nvSpPr>
            <p:cNvPr id="25" name="正方形/長方形 24"/>
            <p:cNvSpPr/>
            <p:nvPr/>
          </p:nvSpPr>
          <p:spPr bwMode="auto">
            <a:xfrm>
              <a:off x="7923330" y="2393885"/>
              <a:ext cx="828710" cy="1980220"/>
            </a:xfrm>
            <a:prstGeom prst="rect">
              <a:avLst/>
            </a:prstGeom>
            <a:solidFill>
              <a:srgbClr val="00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6708195" y="2393885"/>
              <a:ext cx="828710" cy="1980220"/>
            </a:xfrm>
            <a:prstGeom prst="rect">
              <a:avLst/>
            </a:prstGeom>
            <a:solidFill>
              <a:srgbClr val="00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6168135" y="2697342"/>
              <a:ext cx="2115235" cy="1243831"/>
              <a:chOff x="3197805" y="2708920"/>
              <a:chExt cx="2115235" cy="1243831"/>
            </a:xfrm>
          </p:grpSpPr>
          <p:sp>
            <p:nvSpPr>
              <p:cNvPr id="28" name="星 12 27"/>
              <p:cNvSpPr/>
              <p:nvPr/>
            </p:nvSpPr>
            <p:spPr bwMode="auto">
              <a:xfrm>
                <a:off x="4142910" y="2708920"/>
                <a:ext cx="1170130" cy="1170130"/>
              </a:xfrm>
              <a:prstGeom prst="star12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9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7" name="角丸四角形 36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片側の 2 つの角を丸めた四角形 41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31" name="角丸四角形 30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片側の 2 つの角を丸めた四角形 35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43" name="グループ化 42"/>
          <p:cNvGrpSpPr/>
          <p:nvPr/>
        </p:nvGrpSpPr>
        <p:grpSpPr>
          <a:xfrm>
            <a:off x="4120969" y="2902232"/>
            <a:ext cx="1606193" cy="1230934"/>
            <a:chOff x="6168135" y="4533691"/>
            <a:chExt cx="2583905" cy="1980220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7923330" y="4533691"/>
              <a:ext cx="828710" cy="1980220"/>
            </a:xfrm>
            <a:prstGeom prst="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6708195" y="4533691"/>
              <a:ext cx="828710" cy="1980220"/>
            </a:xfrm>
            <a:prstGeom prst="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6168135" y="4837148"/>
              <a:ext cx="2115235" cy="1243831"/>
              <a:chOff x="3197805" y="2708920"/>
              <a:chExt cx="2115235" cy="1243831"/>
            </a:xfrm>
          </p:grpSpPr>
          <p:sp>
            <p:nvSpPr>
              <p:cNvPr id="47" name="星 12 46"/>
              <p:cNvSpPr/>
              <p:nvPr/>
            </p:nvSpPr>
            <p:spPr bwMode="auto">
              <a:xfrm>
                <a:off x="4142910" y="2708920"/>
                <a:ext cx="1170130" cy="1170130"/>
              </a:xfrm>
              <a:prstGeom prst="star12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56" name="角丸四角形 55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片側の 2 つの角を丸めた四角形 60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50" name="角丸四角形 49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62" name="グループ化 61"/>
          <p:cNvGrpSpPr/>
          <p:nvPr/>
        </p:nvGrpSpPr>
        <p:grpSpPr>
          <a:xfrm>
            <a:off x="2244734" y="781645"/>
            <a:ext cx="1650821" cy="1650821"/>
            <a:chOff x="2072680" y="2258870"/>
            <a:chExt cx="3150350" cy="3150350"/>
          </a:xfrm>
        </p:grpSpPr>
        <p:sp>
          <p:nvSpPr>
            <p:cNvPr id="63" name="ドーナツ 62"/>
            <p:cNvSpPr/>
            <p:nvPr/>
          </p:nvSpPr>
          <p:spPr bwMode="auto">
            <a:xfrm>
              <a:off x="2072680" y="2258870"/>
              <a:ext cx="3150350" cy="3150350"/>
            </a:xfrm>
            <a:prstGeom prst="donut">
              <a:avLst>
                <a:gd name="adj" fmla="val 10852"/>
              </a:avLst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4" name="グループ化 131"/>
            <p:cNvGrpSpPr/>
            <p:nvPr/>
          </p:nvGrpSpPr>
          <p:grpSpPr>
            <a:xfrm>
              <a:off x="2252701" y="2338857"/>
              <a:ext cx="2880319" cy="2762931"/>
              <a:chOff x="2252701" y="1043735"/>
              <a:chExt cx="4230468" cy="4058054"/>
            </a:xfrm>
          </p:grpSpPr>
          <p:grpSp>
            <p:nvGrpSpPr>
              <p:cNvPr id="65" name="グループ化 128"/>
              <p:cNvGrpSpPr/>
              <p:nvPr/>
            </p:nvGrpSpPr>
            <p:grpSpPr>
              <a:xfrm>
                <a:off x="3087793" y="1043735"/>
                <a:ext cx="2650294" cy="2385265"/>
                <a:chOff x="3287815" y="1358770"/>
                <a:chExt cx="2250250" cy="2025225"/>
              </a:xfrm>
            </p:grpSpPr>
            <p:sp>
              <p:nvSpPr>
                <p:cNvPr id="80" name="台形 79"/>
                <p:cNvSpPr/>
                <p:nvPr/>
              </p:nvSpPr>
              <p:spPr bwMode="auto">
                <a:xfrm>
                  <a:off x="3827875" y="1988840"/>
                  <a:ext cx="1170130" cy="675075"/>
                </a:xfrm>
                <a:prstGeom prst="trapezoid">
                  <a:avLst>
                    <a:gd name="adj" fmla="val 21093"/>
                  </a:avLst>
                </a:prstGeom>
                <a:solidFill>
                  <a:srgbClr val="99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円/楕円 80"/>
                <p:cNvSpPr/>
                <p:nvPr/>
              </p:nvSpPr>
              <p:spPr bwMode="auto">
                <a:xfrm>
                  <a:off x="4097905" y="1358770"/>
                  <a:ext cx="630070" cy="630070"/>
                </a:xfrm>
                <a:prstGeom prst="ellipse">
                  <a:avLst/>
                </a:prstGeom>
                <a:solidFill>
                  <a:srgbClr val="990000"/>
                </a:solidFill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3377825" y="2663914"/>
                  <a:ext cx="2070230" cy="720081"/>
                </a:xfrm>
                <a:prstGeom prst="rect">
                  <a:avLst/>
                </a:prstGeom>
                <a:solidFill>
                  <a:srgbClr val="99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3287815" y="2618910"/>
                  <a:ext cx="2250250" cy="90010"/>
                </a:xfrm>
                <a:prstGeom prst="rect">
                  <a:avLst/>
                </a:prstGeom>
                <a:solidFill>
                  <a:srgbClr val="99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6" name="円/楕円 65"/>
              <p:cNvSpPr/>
              <p:nvPr/>
            </p:nvSpPr>
            <p:spPr bwMode="auto">
              <a:xfrm>
                <a:off x="2567735" y="2798930"/>
                <a:ext cx="765085" cy="765085"/>
              </a:xfrm>
              <a:prstGeom prst="ellipse">
                <a:avLst/>
              </a:prstGeom>
              <a:solidFill>
                <a:schemeClr val="accent2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67" name="台形 66"/>
              <p:cNvSpPr/>
              <p:nvPr/>
            </p:nvSpPr>
            <p:spPr bwMode="auto">
              <a:xfrm>
                <a:off x="2252701" y="3519010"/>
                <a:ext cx="1395154" cy="675075"/>
              </a:xfrm>
              <a:prstGeom prst="trapezoid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 bwMode="auto">
              <a:xfrm>
                <a:off x="4007894" y="2798930"/>
                <a:ext cx="765085" cy="765085"/>
              </a:xfrm>
              <a:prstGeom prst="ellipse">
                <a:avLst/>
              </a:prstGeom>
              <a:solidFill>
                <a:schemeClr val="accent2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69" name="台形 68"/>
              <p:cNvSpPr/>
              <p:nvPr/>
            </p:nvSpPr>
            <p:spPr bwMode="auto">
              <a:xfrm>
                <a:off x="3692860" y="3519010"/>
                <a:ext cx="1395154" cy="675075"/>
              </a:xfrm>
              <a:prstGeom prst="trapezoid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5403049" y="2798930"/>
                <a:ext cx="765085" cy="765085"/>
              </a:xfrm>
              <a:prstGeom prst="ellipse">
                <a:avLst/>
              </a:prstGeom>
              <a:solidFill>
                <a:schemeClr val="accent2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71" name="台形 70"/>
              <p:cNvSpPr/>
              <p:nvPr/>
            </p:nvSpPr>
            <p:spPr bwMode="auto">
              <a:xfrm>
                <a:off x="5088015" y="3519010"/>
                <a:ext cx="1395154" cy="675075"/>
              </a:xfrm>
              <a:prstGeom prst="trapezoid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" name="グループ化 130"/>
              <p:cNvGrpSpPr/>
              <p:nvPr/>
            </p:nvGrpSpPr>
            <p:grpSpPr>
              <a:xfrm>
                <a:off x="2252701" y="3706634"/>
                <a:ext cx="4230468" cy="1395155"/>
                <a:chOff x="2252701" y="3706634"/>
                <a:chExt cx="4230468" cy="1395155"/>
              </a:xfrm>
            </p:grpSpPr>
            <p:sp>
              <p:nvSpPr>
                <p:cNvPr id="74" name="円/楕円 73"/>
                <p:cNvSpPr/>
                <p:nvPr/>
              </p:nvSpPr>
              <p:spPr bwMode="auto">
                <a:xfrm>
                  <a:off x="2567735" y="3706634"/>
                  <a:ext cx="765085" cy="765085"/>
                </a:xfrm>
                <a:prstGeom prst="ellipse">
                  <a:avLst/>
                </a:prstGeom>
                <a:solidFill>
                  <a:schemeClr val="accent2"/>
                </a:solidFill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台形 74"/>
                <p:cNvSpPr/>
                <p:nvPr/>
              </p:nvSpPr>
              <p:spPr bwMode="auto">
                <a:xfrm>
                  <a:off x="2252701" y="4426714"/>
                  <a:ext cx="1395154" cy="675075"/>
                </a:xfrm>
                <a:prstGeom prst="trapezoid">
                  <a:avLst/>
                </a:prstGeom>
                <a:solidFill>
                  <a:schemeClr val="accent2"/>
                </a:solidFill>
                <a:ln w="571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円/楕円 75"/>
                <p:cNvSpPr/>
                <p:nvPr/>
              </p:nvSpPr>
              <p:spPr bwMode="auto">
                <a:xfrm>
                  <a:off x="4007894" y="3706634"/>
                  <a:ext cx="765085" cy="765085"/>
                </a:xfrm>
                <a:prstGeom prst="ellipse">
                  <a:avLst/>
                </a:prstGeom>
                <a:solidFill>
                  <a:schemeClr val="accent2"/>
                </a:solidFill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台形 76"/>
                <p:cNvSpPr/>
                <p:nvPr/>
              </p:nvSpPr>
              <p:spPr bwMode="auto">
                <a:xfrm>
                  <a:off x="3692860" y="4426714"/>
                  <a:ext cx="1395154" cy="675075"/>
                </a:xfrm>
                <a:prstGeom prst="trapezoid">
                  <a:avLst/>
                </a:prstGeom>
                <a:solidFill>
                  <a:schemeClr val="accent2"/>
                </a:solidFill>
                <a:ln w="571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円/楕円 77"/>
                <p:cNvSpPr/>
                <p:nvPr/>
              </p:nvSpPr>
              <p:spPr bwMode="auto">
                <a:xfrm>
                  <a:off x="5403049" y="3706634"/>
                  <a:ext cx="765085" cy="765085"/>
                </a:xfrm>
                <a:prstGeom prst="ellipse">
                  <a:avLst/>
                </a:prstGeom>
                <a:solidFill>
                  <a:schemeClr val="accent2"/>
                </a:solidFill>
                <a:ln w="571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台形 78"/>
                <p:cNvSpPr/>
                <p:nvPr/>
              </p:nvSpPr>
              <p:spPr bwMode="auto">
                <a:xfrm>
                  <a:off x="5088015" y="4426714"/>
                  <a:ext cx="1395154" cy="675075"/>
                </a:xfrm>
                <a:prstGeom prst="trapezoid">
                  <a:avLst/>
                </a:prstGeom>
                <a:solidFill>
                  <a:schemeClr val="accent2"/>
                </a:solidFill>
                <a:ln w="571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3" name="台形 72"/>
              <p:cNvSpPr/>
              <p:nvPr/>
            </p:nvSpPr>
            <p:spPr bwMode="auto">
              <a:xfrm flipV="1">
                <a:off x="4142910" y="1763815"/>
                <a:ext cx="540060" cy="720080"/>
              </a:xfrm>
              <a:prstGeom prst="trapezoid">
                <a:avLst>
                  <a:gd name="adj" fmla="val 38367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4" name="グループ化 83"/>
          <p:cNvGrpSpPr/>
          <p:nvPr/>
        </p:nvGrpSpPr>
        <p:grpSpPr>
          <a:xfrm>
            <a:off x="4194705" y="829432"/>
            <a:ext cx="1522013" cy="1522013"/>
            <a:chOff x="3817973" y="494155"/>
            <a:chExt cx="2207358" cy="2207358"/>
          </a:xfrm>
        </p:grpSpPr>
        <p:sp>
          <p:nvSpPr>
            <p:cNvPr id="85" name="円/楕円 84"/>
            <p:cNvSpPr/>
            <p:nvPr/>
          </p:nvSpPr>
          <p:spPr bwMode="auto">
            <a:xfrm>
              <a:off x="3904147" y="582257"/>
              <a:ext cx="2017466" cy="2017466"/>
            </a:xfrm>
            <a:prstGeom prst="ellipse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禁止 85"/>
            <p:cNvSpPr/>
            <p:nvPr/>
          </p:nvSpPr>
          <p:spPr bwMode="auto">
            <a:xfrm>
              <a:off x="3817973" y="494155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4138096" y="582257"/>
              <a:ext cx="1770080" cy="1591600"/>
              <a:chOff x="3512840" y="2211752"/>
              <a:chExt cx="2230306" cy="2005420"/>
            </a:xfrm>
          </p:grpSpPr>
          <p:sp>
            <p:nvSpPr>
              <p:cNvPr id="88" name="正方形/長方形 87"/>
              <p:cNvSpPr/>
              <p:nvPr/>
            </p:nvSpPr>
            <p:spPr bwMode="auto">
              <a:xfrm>
                <a:off x="3512840" y="3947141"/>
                <a:ext cx="1935214" cy="2700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 bwMode="auto">
              <a:xfrm>
                <a:off x="3512840" y="3947140"/>
                <a:ext cx="630070" cy="270031"/>
              </a:xfrm>
              <a:prstGeom prst="rect">
                <a:avLst/>
              </a:prstGeom>
              <a:solidFill>
                <a:srgbClr val="FF9933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/>
            </p:nvSpPr>
            <p:spPr bwMode="auto">
              <a:xfrm>
                <a:off x="5448053" y="3947141"/>
                <a:ext cx="142043" cy="270031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雲 90"/>
              <p:cNvSpPr/>
              <p:nvPr/>
            </p:nvSpPr>
            <p:spPr bwMode="auto">
              <a:xfrm>
                <a:off x="5314316" y="3481039"/>
                <a:ext cx="428830" cy="371290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雲 91"/>
              <p:cNvSpPr/>
              <p:nvPr/>
            </p:nvSpPr>
            <p:spPr bwMode="auto">
              <a:xfrm>
                <a:off x="4862990" y="2853587"/>
                <a:ext cx="804876" cy="555443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雲 92"/>
              <p:cNvSpPr/>
              <p:nvPr/>
            </p:nvSpPr>
            <p:spPr bwMode="auto">
              <a:xfrm>
                <a:off x="3799519" y="2211752"/>
                <a:ext cx="1198486" cy="796558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367882" y="4824155"/>
            <a:ext cx="1660086" cy="1458530"/>
            <a:chOff x="4232275" y="2924175"/>
            <a:chExt cx="1438275" cy="1263650"/>
          </a:xfrm>
        </p:grpSpPr>
        <p:grpSp>
          <p:nvGrpSpPr>
            <p:cNvPr id="95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98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2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117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3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8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114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9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111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0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6" name="AutoShape 166"/>
            <p:cNvSpPr>
              <a:spLocks noChangeArrowheads="1"/>
            </p:cNvSpPr>
            <p:nvPr/>
          </p:nvSpPr>
          <p:spPr bwMode="auto">
            <a:xfrm>
              <a:off x="4471988" y="3086100"/>
              <a:ext cx="960437" cy="881063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Text Box 167"/>
            <p:cNvSpPr txBox="1">
              <a:spLocks noChangeArrowheads="1"/>
            </p:cNvSpPr>
            <p:nvPr/>
          </p:nvSpPr>
          <p:spPr bwMode="auto">
            <a:xfrm>
              <a:off x="4578420" y="3124949"/>
              <a:ext cx="755510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構内</a:t>
              </a:r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6033119" y="868073"/>
            <a:ext cx="1525941" cy="1521347"/>
            <a:chOff x="2971817" y="3340807"/>
            <a:chExt cx="2661491" cy="2653478"/>
          </a:xfrm>
        </p:grpSpPr>
        <p:sp>
          <p:nvSpPr>
            <p:cNvPr id="121" name="正方形/長方形 120"/>
            <p:cNvSpPr/>
            <p:nvPr/>
          </p:nvSpPr>
          <p:spPr bwMode="auto">
            <a:xfrm>
              <a:off x="3535076" y="3477893"/>
              <a:ext cx="2098232" cy="2516392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7620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台形 121"/>
            <p:cNvSpPr/>
            <p:nvPr/>
          </p:nvSpPr>
          <p:spPr bwMode="auto">
            <a:xfrm rot="2700000">
              <a:off x="5033832" y="3683068"/>
              <a:ext cx="669531" cy="132116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台形 122"/>
            <p:cNvSpPr/>
            <p:nvPr/>
          </p:nvSpPr>
          <p:spPr bwMode="auto">
            <a:xfrm rot="2700000">
              <a:off x="4660597" y="3808679"/>
              <a:ext cx="1112115" cy="176371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星 12 123"/>
            <p:cNvSpPr/>
            <p:nvPr/>
          </p:nvSpPr>
          <p:spPr bwMode="auto">
            <a:xfrm>
              <a:off x="2971817" y="4200529"/>
              <a:ext cx="1509456" cy="1509456"/>
            </a:xfrm>
            <a:prstGeom prst="star12">
              <a:avLst>
                <a:gd name="adj" fmla="val 36407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8115483" y="861202"/>
            <a:ext cx="1203002" cy="1521347"/>
            <a:chOff x="6024276" y="3340807"/>
            <a:chExt cx="2098232" cy="2653478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134" name="正方形/長方形 133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132" name="円/楕円 131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9" name="グループ化 128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130" name="円/楕円 129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7" name="グループ化 136"/>
          <p:cNvGrpSpPr/>
          <p:nvPr/>
        </p:nvGrpSpPr>
        <p:grpSpPr>
          <a:xfrm>
            <a:off x="2317384" y="4786313"/>
            <a:ext cx="1531005" cy="1531004"/>
            <a:chOff x="2288071" y="809078"/>
            <a:chExt cx="5320224" cy="5320222"/>
          </a:xfrm>
        </p:grpSpPr>
        <p:grpSp>
          <p:nvGrpSpPr>
            <p:cNvPr id="138" name="グループ化 137"/>
            <p:cNvGrpSpPr/>
            <p:nvPr/>
          </p:nvGrpSpPr>
          <p:grpSpPr>
            <a:xfrm>
              <a:off x="2288071" y="809078"/>
              <a:ext cx="5320224" cy="5320222"/>
              <a:chOff x="7545288" y="2420888"/>
              <a:chExt cx="1656184" cy="1656184"/>
            </a:xfrm>
          </p:grpSpPr>
          <p:sp>
            <p:nvSpPr>
              <p:cNvPr id="142" name="円/楕円 141"/>
              <p:cNvSpPr/>
              <p:nvPr/>
            </p:nvSpPr>
            <p:spPr>
              <a:xfrm>
                <a:off x="7545288" y="2420888"/>
                <a:ext cx="1656184" cy="1656184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 rot="10800000">
                <a:off x="7602760" y="2478360"/>
                <a:ext cx="1541240" cy="154124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3154423" y="1986831"/>
              <a:ext cx="3587520" cy="2993284"/>
              <a:chOff x="2897649" y="1943836"/>
              <a:chExt cx="4101070" cy="3421768"/>
            </a:xfrm>
          </p:grpSpPr>
          <p:sp>
            <p:nvSpPr>
              <p:cNvPr id="140" name="テキスト ボックス 139"/>
              <p:cNvSpPr txBox="1"/>
              <p:nvPr/>
            </p:nvSpPr>
            <p:spPr>
              <a:xfrm>
                <a:off x="2897649" y="1943836"/>
                <a:ext cx="4101070" cy="15253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threePt" dir="t"/>
                </a:scene3d>
                <a:sp3d extrusionH="57150">
                  <a:bevelT w="127000" h="44450"/>
                </a:sp3d>
              </a:bodyPr>
              <a:lstStyle/>
              <a:p>
                <a:pPr algn="dist"/>
                <a:r>
                  <a:rPr kumimoji="1" lang="en-US" altLang="ja-JP" b="1" dirty="0" smtClean="0">
                    <a:ln w="63500">
                      <a:solidFill>
                        <a:schemeClr val="tx1">
                          <a:alpha val="50000"/>
                        </a:schemeClr>
                      </a:solidFill>
                    </a:ln>
                    <a:gradFill>
                      <a:gsLst>
                        <a:gs pos="0">
                          <a:srgbClr val="FFFFFF"/>
                        </a:gs>
                        <a:gs pos="7001">
                          <a:srgbClr val="E6E6E6"/>
                        </a:gs>
                        <a:gs pos="32001">
                          <a:srgbClr val="7D8496"/>
                        </a:gs>
                        <a:gs pos="47000">
                          <a:srgbClr val="E6E6E6"/>
                        </a:gs>
                        <a:gs pos="85001">
                          <a:srgbClr val="7D8496"/>
                        </a:gs>
                        <a:gs pos="100000">
                          <a:srgbClr val="E6E6E6"/>
                        </a:gs>
                      </a:gsLst>
                      <a:lin ang="18900000" scaled="1"/>
                    </a:gradFill>
                    <a:effectLst/>
                    <a:latin typeface="Impact" panose="020B0806030902050204" pitchFamily="34" charset="0"/>
                    <a:ea typeface="メイリオ" pitchFamily="50" charset="-128"/>
                  </a:rPr>
                  <a:t>FREE</a:t>
                </a:r>
                <a:endParaRPr kumimoji="1" lang="ja-JP" altLang="en-US" b="1" dirty="0">
                  <a:ln w="63500">
                    <a:solidFill>
                      <a:schemeClr val="tx1">
                        <a:alpha val="50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18900000" scaled="1"/>
                  </a:gradFill>
                  <a:effectLst/>
                  <a:latin typeface="Impact" panose="020B0806030902050204" pitchFamily="34" charset="0"/>
                  <a:ea typeface="メイリオ" pitchFamily="50" charset="-128"/>
                </a:endParaRPr>
              </a:p>
            </p:txBody>
          </p:sp>
          <p:sp>
            <p:nvSpPr>
              <p:cNvPr id="141" name="テキスト ボックス 140"/>
              <p:cNvSpPr txBox="1"/>
              <p:nvPr/>
            </p:nvSpPr>
            <p:spPr>
              <a:xfrm>
                <a:off x="2897649" y="3699030"/>
                <a:ext cx="4101070" cy="1666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threePt" dir="t"/>
                </a:scene3d>
                <a:sp3d extrusionH="57150">
                  <a:bevelT w="127000" h="44450"/>
                </a:sp3d>
              </a:bodyPr>
              <a:lstStyle/>
              <a:p>
                <a:pPr algn="dist"/>
                <a:r>
                  <a:rPr kumimoji="1" lang="en-US" altLang="ja-JP" b="1" dirty="0" smtClean="0">
                    <a:ln w="63500">
                      <a:solidFill>
                        <a:schemeClr val="tx1">
                          <a:alpha val="50000"/>
                        </a:schemeClr>
                      </a:solidFill>
                    </a:ln>
                    <a:gradFill>
                      <a:gsLst>
                        <a:gs pos="0">
                          <a:srgbClr val="FFFFFF"/>
                        </a:gs>
                        <a:gs pos="7001">
                          <a:srgbClr val="E6E6E6"/>
                        </a:gs>
                        <a:gs pos="32001">
                          <a:srgbClr val="7D8496"/>
                        </a:gs>
                        <a:gs pos="47000">
                          <a:srgbClr val="E6E6E6"/>
                        </a:gs>
                        <a:gs pos="85001">
                          <a:srgbClr val="7D8496"/>
                        </a:gs>
                        <a:gs pos="100000">
                          <a:srgbClr val="E6E6E6"/>
                        </a:gs>
                      </a:gsLst>
                      <a:lin ang="18900000" scaled="1"/>
                    </a:gradFill>
                    <a:effectLst/>
                    <a:latin typeface="Impact" panose="020B0806030902050204" pitchFamily="34" charset="0"/>
                    <a:ea typeface="メイリオ" pitchFamily="50" charset="-128"/>
                  </a:rPr>
                  <a:t>PASS</a:t>
                </a:r>
                <a:endParaRPr kumimoji="1" lang="ja-JP" altLang="en-US" b="1" dirty="0">
                  <a:ln w="63500">
                    <a:solidFill>
                      <a:schemeClr val="tx1">
                        <a:alpha val="50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18900000" scaled="1"/>
                  </a:gradFill>
                  <a:effectLst/>
                  <a:latin typeface="Impact" panose="020B0806030902050204" pitchFamily="34" charset="0"/>
                  <a:ea typeface="メイリオ" pitchFamily="50" charset="-128"/>
                </a:endParaRPr>
              </a:p>
            </p:txBody>
          </p:sp>
        </p:grpSp>
      </p:grpSp>
      <p:grpSp>
        <p:nvGrpSpPr>
          <p:cNvPr id="144" name="グループ化 143"/>
          <p:cNvGrpSpPr/>
          <p:nvPr/>
        </p:nvGrpSpPr>
        <p:grpSpPr>
          <a:xfrm>
            <a:off x="4194705" y="4744077"/>
            <a:ext cx="1538608" cy="1538608"/>
            <a:chOff x="7545288" y="2420888"/>
            <a:chExt cx="1656184" cy="1656184"/>
          </a:xfrm>
        </p:grpSpPr>
        <p:sp>
          <p:nvSpPr>
            <p:cNvPr id="145" name="円/楕円 144"/>
            <p:cNvSpPr/>
            <p:nvPr/>
          </p:nvSpPr>
          <p:spPr>
            <a:xfrm>
              <a:off x="7545288" y="2420888"/>
              <a:ext cx="1656184" cy="1656184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1"/>
              <a:tileRect/>
            </a:gradFill>
            <a:ln w="38100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 rot="10800000">
              <a:off x="7602760" y="2478360"/>
              <a:ext cx="1541240" cy="154124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81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テキスト ボックス 146"/>
            <p:cNvSpPr txBox="1"/>
            <p:nvPr/>
          </p:nvSpPr>
          <p:spPr>
            <a:xfrm>
              <a:off x="7783234" y="2881891"/>
              <a:ext cx="1180292" cy="7100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r>
                <a:rPr kumimoji="1" lang="en-US" altLang="ja-JP" b="1" dirty="0" smtClean="0">
                  <a:ln w="38100">
                    <a:solidFill>
                      <a:schemeClr val="tx1">
                        <a:alpha val="50000"/>
                      </a:schemeClr>
                    </a:solidFill>
                  </a:ln>
                  <a:gradFill>
                    <a:gsLst>
                      <a:gs pos="0">
                        <a:srgbClr val="CBCBCB"/>
                      </a:gs>
                      <a:gs pos="13000">
                        <a:srgbClr val="5F5F5F"/>
                      </a:gs>
                      <a:gs pos="21001">
                        <a:srgbClr val="5F5F5F"/>
                      </a:gs>
                      <a:gs pos="63000">
                        <a:srgbClr val="FFFFFF"/>
                      </a:gs>
                      <a:gs pos="67000">
                        <a:srgbClr val="B2B2B2"/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rgbClr val="EAEAEA"/>
                      </a:gs>
                    </a:gsLst>
                    <a:lin ang="8100000" scaled="0"/>
                  </a:gradFill>
                  <a:latin typeface="メイリオ" pitchFamily="50" charset="-128"/>
                  <a:ea typeface="メイリオ" pitchFamily="50" charset="-128"/>
                </a:rPr>
                <a:t>FREE</a:t>
              </a:r>
              <a:endParaRPr kumimoji="1" lang="ja-JP" altLang="en-US" b="1" dirty="0">
                <a:ln w="38100">
                  <a:solidFill>
                    <a:schemeClr val="tx1">
                      <a:alpha val="50000"/>
                    </a:schemeClr>
                  </a:solidFill>
                </a:ln>
                <a:gradFill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81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6042753" y="4739917"/>
            <a:ext cx="1538608" cy="1538608"/>
            <a:chOff x="7545288" y="2420888"/>
            <a:chExt cx="1656184" cy="1656184"/>
          </a:xfrm>
        </p:grpSpPr>
        <p:sp>
          <p:nvSpPr>
            <p:cNvPr id="149" name="円/楕円 148"/>
            <p:cNvSpPr/>
            <p:nvPr/>
          </p:nvSpPr>
          <p:spPr>
            <a:xfrm>
              <a:off x="7545288" y="2420888"/>
              <a:ext cx="1656184" cy="1656184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  <a:tileRect/>
            </a:gradFill>
            <a:ln w="38100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 rot="10800000">
              <a:off x="7602760" y="2478360"/>
              <a:ext cx="1541240" cy="1541240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テキスト ボックス 150"/>
            <p:cNvSpPr txBox="1"/>
            <p:nvPr/>
          </p:nvSpPr>
          <p:spPr>
            <a:xfrm>
              <a:off x="7854574" y="2825564"/>
              <a:ext cx="1037613" cy="9786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r>
                <a:rPr kumimoji="1" lang="ja-JP" altLang="en-US" b="1" dirty="0" smtClean="0">
                  <a:ln w="38100">
                    <a:solidFill>
                      <a:schemeClr val="tx1">
                        <a:alpha val="50000"/>
                      </a:schemeClr>
                    </a:solidFill>
                  </a:ln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8100000" scaled="0"/>
                  </a:gradFill>
                  <a:latin typeface="メイリオ" pitchFamily="50" charset="-128"/>
                  <a:ea typeface="メイリオ" pitchFamily="50" charset="-128"/>
                </a:rPr>
                <a:t>￥</a:t>
              </a:r>
              <a:endParaRPr kumimoji="1" lang="ja-JP" altLang="en-US" b="1" dirty="0">
                <a:ln w="38100">
                  <a:solidFill>
                    <a:schemeClr val="tx1">
                      <a:alpha val="50000"/>
                    </a:schemeClr>
                  </a:solidFill>
                </a:ln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8100000" scaled="0"/>
                </a:gra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152" name="グループ化 151"/>
          <p:cNvGrpSpPr/>
          <p:nvPr/>
        </p:nvGrpSpPr>
        <p:grpSpPr>
          <a:xfrm>
            <a:off x="6034162" y="2797297"/>
            <a:ext cx="1602988" cy="1575175"/>
            <a:chOff x="2439153" y="2642973"/>
            <a:chExt cx="1602988" cy="1575175"/>
          </a:xfrm>
        </p:grpSpPr>
        <p:sp>
          <p:nvSpPr>
            <p:cNvPr id="153" name="台形 152"/>
            <p:cNvSpPr/>
            <p:nvPr/>
          </p:nvSpPr>
          <p:spPr bwMode="auto">
            <a:xfrm rot="5400000">
              <a:off x="2133925" y="3210752"/>
              <a:ext cx="1443479" cy="535736"/>
            </a:xfrm>
            <a:prstGeom prst="trapezoid">
              <a:avLst>
                <a:gd name="adj" fmla="val 20205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2974678" y="2776017"/>
              <a:ext cx="769161" cy="1410116"/>
              <a:chOff x="2616089" y="951754"/>
              <a:chExt cx="769161" cy="1410116"/>
            </a:xfrm>
            <a:solidFill>
              <a:srgbClr val="006600"/>
            </a:solidFill>
          </p:grpSpPr>
          <p:grpSp>
            <p:nvGrpSpPr>
              <p:cNvPr id="159" name="グループ化 158"/>
              <p:cNvGrpSpPr/>
              <p:nvPr/>
            </p:nvGrpSpPr>
            <p:grpSpPr>
              <a:xfrm>
                <a:off x="2868706" y="951754"/>
                <a:ext cx="516544" cy="1410116"/>
                <a:chOff x="4324841" y="2995827"/>
                <a:chExt cx="640320" cy="1748013"/>
              </a:xfrm>
              <a:grpFill/>
            </p:grpSpPr>
            <p:sp>
              <p:nvSpPr>
                <p:cNvPr id="162" name="AutoShape 104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106"/>
                <p:cNvSpPr>
                  <a:spLocks noChangeArrowheads="1"/>
                </p:cNvSpPr>
                <p:nvPr/>
              </p:nvSpPr>
              <p:spPr bwMode="auto">
                <a:xfrm rot="1800000">
                  <a:off x="4380838" y="3941165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112"/>
                <p:cNvSpPr>
                  <a:spLocks noChangeArrowheads="1"/>
                </p:cNvSpPr>
                <p:nvPr/>
              </p:nvSpPr>
              <p:spPr bwMode="auto">
                <a:xfrm rot="20161995">
                  <a:off x="4653901" y="3963790"/>
                  <a:ext cx="179389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114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AutoShape 117"/>
                <p:cNvSpPr>
                  <a:spLocks noChangeArrowheads="1"/>
                </p:cNvSpPr>
                <p:nvPr/>
              </p:nvSpPr>
              <p:spPr bwMode="auto">
                <a:xfrm>
                  <a:off x="4395127" y="3352400"/>
                  <a:ext cx="404813" cy="81121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4380840" y="3941162"/>
                  <a:ext cx="179388" cy="4953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68" name="Group 125"/>
                <p:cNvGrpSpPr>
                  <a:grpSpLocks/>
                </p:cNvGrpSpPr>
                <p:nvPr/>
              </p:nvGrpSpPr>
              <p:grpSpPr bwMode="auto">
                <a:xfrm rot="20161995">
                  <a:off x="4714336" y="3935802"/>
                  <a:ext cx="250825" cy="808038"/>
                  <a:chOff x="937" y="2614"/>
                  <a:chExt cx="158" cy="509"/>
                </a:xfrm>
                <a:grpFill/>
              </p:grpSpPr>
              <p:sp>
                <p:nvSpPr>
                  <p:cNvPr id="172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" name="AutoShape 127"/>
                  <p:cNvSpPr>
                    <a:spLocks noChangeArrowheads="1"/>
                  </p:cNvSpPr>
                  <p:nvPr/>
                </p:nvSpPr>
                <p:spPr bwMode="auto">
                  <a:xfrm rot="20077241">
                    <a:off x="982" y="2811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69" name="AutoShape 128"/>
                <p:cNvSpPr>
                  <a:spLocks noChangeArrowheads="1"/>
                </p:cNvSpPr>
                <p:nvPr/>
              </p:nvSpPr>
              <p:spPr bwMode="auto">
                <a:xfrm rot="19800000">
                  <a:off x="4709452" y="3487338"/>
                  <a:ext cx="179388" cy="5857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Oval 129"/>
                <p:cNvSpPr>
                  <a:spLocks noChangeArrowheads="1"/>
                </p:cNvSpPr>
                <p:nvPr/>
              </p:nvSpPr>
              <p:spPr bwMode="auto">
                <a:xfrm>
                  <a:off x="4358630" y="2995827"/>
                  <a:ext cx="404813" cy="4048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AutoShape 124"/>
                <p:cNvSpPr>
                  <a:spLocks noChangeArrowheads="1"/>
                </p:cNvSpPr>
                <p:nvPr/>
              </p:nvSpPr>
              <p:spPr bwMode="auto">
                <a:xfrm rot="12377773" flipH="1">
                  <a:off x="4324841" y="3431028"/>
                  <a:ext cx="168275" cy="44608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0" name="AutoShape 120"/>
              <p:cNvSpPr>
                <a:spLocks noChangeArrowheads="1"/>
              </p:cNvSpPr>
              <p:nvPr/>
            </p:nvSpPr>
            <p:spPr bwMode="auto">
              <a:xfrm rot="277241">
                <a:off x="2838455" y="1957684"/>
                <a:ext cx="144711" cy="39955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2728144" y="1469193"/>
                <a:ext cx="135747" cy="3598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5" name="禁止 154"/>
            <p:cNvSpPr/>
            <p:nvPr/>
          </p:nvSpPr>
          <p:spPr bwMode="auto">
            <a:xfrm>
              <a:off x="2466962" y="2642973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6" name="グループ化 155"/>
            <p:cNvGrpSpPr/>
            <p:nvPr/>
          </p:nvGrpSpPr>
          <p:grpSpPr>
            <a:xfrm>
              <a:off x="2439153" y="3056313"/>
              <a:ext cx="576713" cy="472889"/>
              <a:chOff x="2439153" y="3314417"/>
              <a:chExt cx="576713" cy="472889"/>
            </a:xfrm>
          </p:grpSpPr>
          <p:sp>
            <p:nvSpPr>
              <p:cNvPr id="157" name="テキスト ボックス 156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NO!</a:t>
                </a:r>
              </a:p>
            </p:txBody>
          </p:sp>
          <p:sp>
            <p:nvSpPr>
              <p:cNvPr id="158" name="テキスト ボックス 157"/>
              <p:cNvSpPr txBox="1"/>
              <p:nvPr/>
            </p:nvSpPr>
            <p:spPr>
              <a:xfrm rot="20371221">
                <a:off x="2439153" y="3314417"/>
                <a:ext cx="576713" cy="472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Triangle">
                  <a:avLst>
                    <a:gd name="adj" fmla="val 37505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latin typeface="メイリオ" pitchFamily="50" charset="-128"/>
                    <a:ea typeface="メイリオ" pitchFamily="50" charset="-128"/>
                  </a:rPr>
                  <a:t>NO!</a:t>
                </a:r>
              </a:p>
            </p:txBody>
          </p:sp>
        </p:grpSp>
      </p:grpSp>
      <p:grpSp>
        <p:nvGrpSpPr>
          <p:cNvPr id="174" name="グループ化 173"/>
          <p:cNvGrpSpPr/>
          <p:nvPr/>
        </p:nvGrpSpPr>
        <p:grpSpPr>
          <a:xfrm>
            <a:off x="7895051" y="2797297"/>
            <a:ext cx="1575179" cy="1575175"/>
            <a:chOff x="5718371" y="2739402"/>
            <a:chExt cx="1575179" cy="1575175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5844319" y="2776017"/>
              <a:ext cx="495844" cy="1411576"/>
              <a:chOff x="7594600" y="2776017"/>
              <a:chExt cx="495844" cy="1411576"/>
            </a:xfrm>
          </p:grpSpPr>
          <p:sp>
            <p:nvSpPr>
              <p:cNvPr id="191" name="Oval 129"/>
              <p:cNvSpPr>
                <a:spLocks noChangeArrowheads="1"/>
              </p:cNvSpPr>
              <p:nvPr/>
            </p:nvSpPr>
            <p:spPr bwMode="auto">
              <a:xfrm>
                <a:off x="7734441" y="2776017"/>
                <a:ext cx="326561" cy="326561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7725954" y="3109268"/>
                <a:ext cx="135747" cy="35985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123"/>
              <p:cNvSpPr>
                <a:spLocks noChangeArrowheads="1"/>
              </p:cNvSpPr>
              <p:nvPr/>
            </p:nvSpPr>
            <p:spPr bwMode="auto">
              <a:xfrm rot="19140669" flipH="1">
                <a:off x="7594600" y="3116050"/>
                <a:ext cx="135747" cy="35985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4" name="グループ化 193"/>
              <p:cNvGrpSpPr/>
              <p:nvPr/>
            </p:nvGrpSpPr>
            <p:grpSpPr>
              <a:xfrm rot="20909302">
                <a:off x="7724601" y="3544704"/>
                <a:ext cx="220137" cy="642889"/>
                <a:chOff x="7676933" y="3538615"/>
                <a:chExt cx="220137" cy="642889"/>
              </a:xfrm>
            </p:grpSpPr>
            <p:sp>
              <p:nvSpPr>
                <p:cNvPr id="204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7752358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7676933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 rot="20909302">
                <a:off x="7836992" y="3544704"/>
                <a:ext cx="220137" cy="642889"/>
                <a:chOff x="7676933" y="3538615"/>
                <a:chExt cx="220137" cy="642889"/>
              </a:xfrm>
              <a:solidFill>
                <a:schemeClr val="bg1"/>
              </a:solidFill>
            </p:grpSpPr>
            <p:sp>
              <p:nvSpPr>
                <p:cNvPr id="202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7752358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7676933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" name="グループ化 195"/>
              <p:cNvGrpSpPr/>
              <p:nvPr/>
            </p:nvGrpSpPr>
            <p:grpSpPr>
              <a:xfrm rot="20909302">
                <a:off x="7836993" y="3544704"/>
                <a:ext cx="220137" cy="642889"/>
                <a:chOff x="7676933" y="3538615"/>
                <a:chExt cx="220137" cy="642889"/>
              </a:xfrm>
            </p:grpSpPr>
            <p:sp>
              <p:nvSpPr>
                <p:cNvPr id="200" name="AutoShape 119"/>
                <p:cNvSpPr>
                  <a:spLocks noChangeArrowheads="1"/>
                </p:cNvSpPr>
                <p:nvPr/>
              </p:nvSpPr>
              <p:spPr bwMode="auto">
                <a:xfrm rot="1800000">
                  <a:off x="7752358" y="3538615"/>
                  <a:ext cx="144712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AutoShape 120"/>
                <p:cNvSpPr>
                  <a:spLocks noChangeArrowheads="1"/>
                </p:cNvSpPr>
                <p:nvPr/>
              </p:nvSpPr>
              <p:spPr bwMode="auto">
                <a:xfrm rot="277241">
                  <a:off x="7676933" y="3781947"/>
                  <a:ext cx="144711" cy="399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7" name="AutoShape 117"/>
              <p:cNvSpPr>
                <a:spLocks noChangeArrowheads="1"/>
              </p:cNvSpPr>
              <p:nvPr/>
            </p:nvSpPr>
            <p:spPr bwMode="auto">
              <a:xfrm>
                <a:off x="7763883" y="3063663"/>
                <a:ext cx="326561" cy="654403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 bwMode="auto">
              <a:xfrm>
                <a:off x="7689932" y="2899188"/>
                <a:ext cx="314821" cy="4571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AutoShape 123"/>
              <p:cNvSpPr>
                <a:spLocks noChangeArrowheads="1"/>
              </p:cNvSpPr>
              <p:nvPr/>
            </p:nvSpPr>
            <p:spPr bwMode="auto">
              <a:xfrm rot="19140669" flipH="1">
                <a:off x="7722610" y="3032468"/>
                <a:ext cx="135747" cy="35985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6" name="グループ化 175"/>
            <p:cNvGrpSpPr/>
            <p:nvPr/>
          </p:nvGrpSpPr>
          <p:grpSpPr>
            <a:xfrm>
              <a:off x="6514672" y="2944907"/>
              <a:ext cx="563339" cy="1311639"/>
              <a:chOff x="8264953" y="2944907"/>
              <a:chExt cx="563339" cy="1311639"/>
            </a:xfrm>
          </p:grpSpPr>
          <p:grpSp>
            <p:nvGrpSpPr>
              <p:cNvPr id="178" name="グループ化 177"/>
              <p:cNvGrpSpPr/>
              <p:nvPr/>
            </p:nvGrpSpPr>
            <p:grpSpPr>
              <a:xfrm>
                <a:off x="8264953" y="2944907"/>
                <a:ext cx="563339" cy="1311639"/>
                <a:chOff x="8409608" y="2776017"/>
                <a:chExt cx="635876" cy="1480529"/>
              </a:xfrm>
            </p:grpSpPr>
            <p:grpSp>
              <p:nvGrpSpPr>
                <p:cNvPr id="183" name="グループ化 182"/>
                <p:cNvGrpSpPr/>
                <p:nvPr/>
              </p:nvGrpSpPr>
              <p:grpSpPr>
                <a:xfrm>
                  <a:off x="8662224" y="2776017"/>
                  <a:ext cx="383260" cy="1480529"/>
                  <a:chOff x="8662224" y="2776017"/>
                  <a:chExt cx="383260" cy="1480529"/>
                </a:xfrm>
              </p:grpSpPr>
              <p:sp>
                <p:nvSpPr>
                  <p:cNvPr id="185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8882628" y="3563745"/>
                    <a:ext cx="133838" cy="6544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8776730" y="3602143"/>
                    <a:ext cx="133838" cy="6544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bg1"/>
                    </a:solidFill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8776730" y="3602143"/>
                    <a:ext cx="133838" cy="6544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8718923" y="3063663"/>
                    <a:ext cx="326561" cy="6544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" name="Oval 129"/>
                  <p:cNvSpPr>
                    <a:spLocks noChangeArrowheads="1"/>
                  </p:cNvSpPr>
                  <p:nvPr/>
                </p:nvSpPr>
                <p:spPr bwMode="auto">
                  <a:xfrm>
                    <a:off x="8689481" y="2776017"/>
                    <a:ext cx="326561" cy="326561"/>
                  </a:xfrm>
                  <a:prstGeom prst="ellipse">
                    <a:avLst/>
                  </a:prstGeom>
                  <a:solidFill>
                    <a:srgbClr val="0066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" name="AutoShape 124"/>
                  <p:cNvSpPr>
                    <a:spLocks noChangeArrowheads="1"/>
                  </p:cNvSpPr>
                  <p:nvPr/>
                </p:nvSpPr>
                <p:spPr bwMode="auto">
                  <a:xfrm rot="12377773" flipH="1">
                    <a:off x="8662224" y="3127092"/>
                    <a:ext cx="135747" cy="35985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4" name="AutoShape 123"/>
                <p:cNvSpPr>
                  <a:spLocks noChangeArrowheads="1"/>
                </p:cNvSpPr>
                <p:nvPr/>
              </p:nvSpPr>
              <p:spPr bwMode="auto">
                <a:xfrm rot="18000000" flipH="1">
                  <a:off x="8521663" y="3169726"/>
                  <a:ext cx="135747" cy="3598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>
                <a:off x="8297696" y="2997719"/>
                <a:ext cx="142346" cy="199834"/>
                <a:chOff x="8256242" y="2235991"/>
                <a:chExt cx="352976" cy="495532"/>
              </a:xfrm>
            </p:grpSpPr>
            <p:sp>
              <p:nvSpPr>
                <p:cNvPr id="180" name="正方形/長方形 179"/>
                <p:cNvSpPr/>
                <p:nvPr/>
              </p:nvSpPr>
              <p:spPr bwMode="auto">
                <a:xfrm>
                  <a:off x="8256242" y="2438890"/>
                  <a:ext cx="292641" cy="900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 bwMode="auto">
                <a:xfrm rot="19800000">
                  <a:off x="8316576" y="2641513"/>
                  <a:ext cx="292641" cy="900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 bwMode="auto">
                <a:xfrm rot="1800000">
                  <a:off x="8316577" y="2235991"/>
                  <a:ext cx="292641" cy="9001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7" name="禁止 176"/>
            <p:cNvSpPr/>
            <p:nvPr/>
          </p:nvSpPr>
          <p:spPr bwMode="auto">
            <a:xfrm>
              <a:off x="5718371" y="2739402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6" name="グループ化 205"/>
          <p:cNvGrpSpPr/>
          <p:nvPr/>
        </p:nvGrpSpPr>
        <p:grpSpPr>
          <a:xfrm>
            <a:off x="7947019" y="4685687"/>
            <a:ext cx="1370640" cy="1596188"/>
            <a:chOff x="1211321" y="1280456"/>
            <a:chExt cx="1284232" cy="1495561"/>
          </a:xfrm>
        </p:grpSpPr>
        <p:sp>
          <p:nvSpPr>
            <p:cNvPr id="207" name="星 12 206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218" name="円/楕円 217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PPTX195_いろいろなマーク7</dc:title>
  <dc:subject>PPTX195_いろいろなマーク7</dc:subject>
  <dc:creator>http://www.digipot.net</dc:creator>
  <cp:lastModifiedBy/>
  <cp:revision>1</cp:revision>
  <dcterms:created xsi:type="dcterms:W3CDTF">2014-01-30T05:12:09Z</dcterms:created>
  <dcterms:modified xsi:type="dcterms:W3CDTF">2014-06-18T02:18:19Z</dcterms:modified>
  <cp:category/>
  <cp:version>1</cp:version>
</cp:coreProperties>
</file>